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tiff" ContentType="image/tiff"/>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78"/>
  </p:notesMasterIdLst>
  <p:handoutMasterIdLst>
    <p:handoutMasterId r:id="rId79"/>
  </p:handoutMasterIdLst>
  <p:sldIdLst>
    <p:sldId id="300" r:id="rId2"/>
    <p:sldId id="1343" r:id="rId3"/>
    <p:sldId id="1336" r:id="rId4"/>
    <p:sldId id="1335" r:id="rId5"/>
    <p:sldId id="1334" r:id="rId6"/>
    <p:sldId id="1337" r:id="rId7"/>
    <p:sldId id="1338" r:id="rId8"/>
    <p:sldId id="1339" r:id="rId9"/>
    <p:sldId id="1340" r:id="rId10"/>
    <p:sldId id="1341" r:id="rId11"/>
    <p:sldId id="682" r:id="rId12"/>
    <p:sldId id="733" r:id="rId13"/>
    <p:sldId id="1342" r:id="rId14"/>
    <p:sldId id="678" r:id="rId15"/>
    <p:sldId id="1344" r:id="rId16"/>
    <p:sldId id="658" r:id="rId17"/>
    <p:sldId id="863" r:id="rId18"/>
    <p:sldId id="864" r:id="rId19"/>
    <p:sldId id="1174" r:id="rId20"/>
    <p:sldId id="1345" r:id="rId21"/>
    <p:sldId id="683" r:id="rId22"/>
    <p:sldId id="684" r:id="rId23"/>
    <p:sldId id="628" r:id="rId24"/>
    <p:sldId id="722" r:id="rId25"/>
    <p:sldId id="724" r:id="rId26"/>
    <p:sldId id="723" r:id="rId27"/>
    <p:sldId id="645" r:id="rId28"/>
    <p:sldId id="721" r:id="rId29"/>
    <p:sldId id="726" r:id="rId30"/>
    <p:sldId id="727" r:id="rId31"/>
    <p:sldId id="660" r:id="rId32"/>
    <p:sldId id="630" r:id="rId33"/>
    <p:sldId id="661" r:id="rId34"/>
    <p:sldId id="685" r:id="rId35"/>
    <p:sldId id="686" r:id="rId36"/>
    <p:sldId id="687" r:id="rId37"/>
    <p:sldId id="688" r:id="rId38"/>
    <p:sldId id="689" r:id="rId39"/>
    <p:sldId id="690" r:id="rId40"/>
    <p:sldId id="1331" r:id="rId41"/>
    <p:sldId id="720" r:id="rId42"/>
    <p:sldId id="642" r:id="rId43"/>
    <p:sldId id="636" r:id="rId44"/>
    <p:sldId id="637" r:id="rId45"/>
    <p:sldId id="694" r:id="rId46"/>
    <p:sldId id="693" r:id="rId47"/>
    <p:sldId id="696" r:id="rId48"/>
    <p:sldId id="697" r:id="rId49"/>
    <p:sldId id="711" r:id="rId50"/>
    <p:sldId id="695" r:id="rId51"/>
    <p:sldId id="731" r:id="rId52"/>
    <p:sldId id="707" r:id="rId53"/>
    <p:sldId id="643" r:id="rId54"/>
    <p:sldId id="728" r:id="rId55"/>
    <p:sldId id="730" r:id="rId56"/>
    <p:sldId id="729" r:id="rId57"/>
    <p:sldId id="698" r:id="rId58"/>
    <p:sldId id="708" r:id="rId59"/>
    <p:sldId id="691" r:id="rId60"/>
    <p:sldId id="699" r:id="rId61"/>
    <p:sldId id="700" r:id="rId62"/>
    <p:sldId id="701" r:id="rId63"/>
    <p:sldId id="702" r:id="rId64"/>
    <p:sldId id="704" r:id="rId65"/>
    <p:sldId id="705" r:id="rId66"/>
    <p:sldId id="706" r:id="rId67"/>
    <p:sldId id="663" r:id="rId68"/>
    <p:sldId id="664" r:id="rId69"/>
    <p:sldId id="714" r:id="rId70"/>
    <p:sldId id="712" r:id="rId71"/>
    <p:sldId id="715" r:id="rId72"/>
    <p:sldId id="716" r:id="rId73"/>
    <p:sldId id="717" r:id="rId74"/>
    <p:sldId id="718" r:id="rId75"/>
    <p:sldId id="732" r:id="rId76"/>
    <p:sldId id="725" r:id="rId77"/>
  </p:sldIdLst>
  <p:sldSz cx="9144000" cy="6858000" type="screen4x3"/>
  <p:notesSz cx="6950075" cy="9236075"/>
  <p:kinsoku lang="ja-JP" invalStChars="、。，．・：；？！゛゜ヽヾゝゞ々ー’”）〕］｝〉》」』】°‰′″℃￠％ぁぃぅぇぉっゃゅょゎァィゥェォッャュョヮヵヶ!%),.:;?]}｡｣､･ｧｨｩｪｫｬｭｮｯｰﾞﾟ" invalEndChars="‘“（〔［｛〈《「『【￥＄$([\{｢￡"/>
  <p:defaultTextStyle>
    <a:defPPr>
      <a:defRPr lang="en-US"/>
    </a:defPPr>
    <a:lvl1pPr algn="l" rtl="0" eaLnBrk="0" fontAlgn="base" hangingPunct="0">
      <a:spcBef>
        <a:spcPct val="0"/>
      </a:spcBef>
      <a:spcAft>
        <a:spcPct val="0"/>
      </a:spcAft>
      <a:defRPr sz="4000" kern="1200">
        <a:solidFill>
          <a:schemeClr val="tx1"/>
        </a:solidFill>
        <a:latin typeface="Arial" charset="0"/>
        <a:ea typeface="ＭＳ Ｐゴシック" charset="0"/>
        <a:cs typeface="ＭＳ Ｐゴシック" charset="0"/>
      </a:defRPr>
    </a:lvl1pPr>
    <a:lvl2pPr marL="457200" algn="l" rtl="0" eaLnBrk="0" fontAlgn="base" hangingPunct="0">
      <a:spcBef>
        <a:spcPct val="0"/>
      </a:spcBef>
      <a:spcAft>
        <a:spcPct val="0"/>
      </a:spcAft>
      <a:defRPr sz="4000" kern="1200">
        <a:solidFill>
          <a:schemeClr val="tx1"/>
        </a:solidFill>
        <a:latin typeface="Arial" charset="0"/>
        <a:ea typeface="ＭＳ Ｐゴシック" charset="0"/>
        <a:cs typeface="ＭＳ Ｐゴシック" charset="0"/>
      </a:defRPr>
    </a:lvl2pPr>
    <a:lvl3pPr marL="914400" algn="l" rtl="0" eaLnBrk="0" fontAlgn="base" hangingPunct="0">
      <a:spcBef>
        <a:spcPct val="0"/>
      </a:spcBef>
      <a:spcAft>
        <a:spcPct val="0"/>
      </a:spcAft>
      <a:defRPr sz="4000" kern="1200">
        <a:solidFill>
          <a:schemeClr val="tx1"/>
        </a:solidFill>
        <a:latin typeface="Arial" charset="0"/>
        <a:ea typeface="ＭＳ Ｐゴシック" charset="0"/>
        <a:cs typeface="ＭＳ Ｐゴシック" charset="0"/>
      </a:defRPr>
    </a:lvl3pPr>
    <a:lvl4pPr marL="1371600" algn="l" rtl="0" eaLnBrk="0" fontAlgn="base" hangingPunct="0">
      <a:spcBef>
        <a:spcPct val="0"/>
      </a:spcBef>
      <a:spcAft>
        <a:spcPct val="0"/>
      </a:spcAft>
      <a:defRPr sz="4000" kern="1200">
        <a:solidFill>
          <a:schemeClr val="tx1"/>
        </a:solidFill>
        <a:latin typeface="Arial" charset="0"/>
        <a:ea typeface="ＭＳ Ｐゴシック" charset="0"/>
        <a:cs typeface="ＭＳ Ｐゴシック" charset="0"/>
      </a:defRPr>
    </a:lvl4pPr>
    <a:lvl5pPr marL="1828800" algn="l" rtl="0" eaLnBrk="0" fontAlgn="base" hangingPunct="0">
      <a:spcBef>
        <a:spcPct val="0"/>
      </a:spcBef>
      <a:spcAft>
        <a:spcPct val="0"/>
      </a:spcAft>
      <a:defRPr sz="4000" kern="1200">
        <a:solidFill>
          <a:schemeClr val="tx1"/>
        </a:solidFill>
        <a:latin typeface="Arial" charset="0"/>
        <a:ea typeface="ＭＳ Ｐゴシック" charset="0"/>
        <a:cs typeface="ＭＳ Ｐゴシック" charset="0"/>
      </a:defRPr>
    </a:lvl5pPr>
    <a:lvl6pPr marL="2286000" algn="l" defTabSz="457200" rtl="0" eaLnBrk="1" latinLnBrk="0" hangingPunct="1">
      <a:defRPr sz="4000" kern="1200">
        <a:solidFill>
          <a:schemeClr val="tx1"/>
        </a:solidFill>
        <a:latin typeface="Arial" charset="0"/>
        <a:ea typeface="ＭＳ Ｐゴシック" charset="0"/>
        <a:cs typeface="ＭＳ Ｐゴシック" charset="0"/>
      </a:defRPr>
    </a:lvl6pPr>
    <a:lvl7pPr marL="2743200" algn="l" defTabSz="457200" rtl="0" eaLnBrk="1" latinLnBrk="0" hangingPunct="1">
      <a:defRPr sz="4000" kern="1200">
        <a:solidFill>
          <a:schemeClr val="tx1"/>
        </a:solidFill>
        <a:latin typeface="Arial" charset="0"/>
        <a:ea typeface="ＭＳ Ｐゴシック" charset="0"/>
        <a:cs typeface="ＭＳ Ｐゴシック" charset="0"/>
      </a:defRPr>
    </a:lvl7pPr>
    <a:lvl8pPr marL="3200400" algn="l" defTabSz="457200" rtl="0" eaLnBrk="1" latinLnBrk="0" hangingPunct="1">
      <a:defRPr sz="4000" kern="1200">
        <a:solidFill>
          <a:schemeClr val="tx1"/>
        </a:solidFill>
        <a:latin typeface="Arial" charset="0"/>
        <a:ea typeface="ＭＳ Ｐゴシック" charset="0"/>
        <a:cs typeface="ＭＳ Ｐゴシック" charset="0"/>
      </a:defRPr>
    </a:lvl8pPr>
    <a:lvl9pPr marL="3657600" algn="l" defTabSz="457200" rtl="0" eaLnBrk="1" latinLnBrk="0" hangingPunct="1">
      <a:defRPr sz="4000"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2" frameSlides="1"/>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0000"/>
    <a:srgbClr val="666666"/>
    <a:srgbClr val="999999"/>
    <a:srgbClr val="FFFFFF"/>
    <a:srgbClr val="002F57"/>
    <a:srgbClr val="180F9B"/>
    <a:srgbClr val="201258"/>
    <a:srgbClr val="FFCC99"/>
    <a:srgbClr val="99CCFF"/>
    <a:srgbClr val="CCECF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34DFEB5-EBF0-A84B-9D7E-E87D68FF92CB}" v="36" dt="2023-01-05T14:10:45.25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734"/>
    <p:restoredTop sz="87823" autoAdjust="0"/>
  </p:normalViewPr>
  <p:slideViewPr>
    <p:cSldViewPr>
      <p:cViewPr varScale="1">
        <p:scale>
          <a:sx n="112" d="100"/>
          <a:sy n="112" d="100"/>
        </p:scale>
        <p:origin x="2240" y="17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microsoft.com/office/2016/11/relationships/changesInfo" Target="changesInfos/changesInfo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handoutMaster" Target="handoutMasters/handoutMaster1.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presProps" Target="presProps.xml"/><Relationship Id="rId85" Type="http://schemas.microsoft.com/office/2015/10/relationships/revisionInfo" Target="revisionInfo.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notesMaster" Target="notesMasters/notesMaster1.xml"/><Relationship Id="rId8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angevin, Christian D" userId="c6cf8703-3b11-4b45-a4a0-dc93ff22b3b7" providerId="ADAL" clId="{423BBE0F-3EC3-B542-B1BB-2912D31D1372}"/>
    <pc:docChg chg="custSel addSld delSld modSld">
      <pc:chgData name="Langevin, Christian D" userId="c6cf8703-3b11-4b45-a4a0-dc93ff22b3b7" providerId="ADAL" clId="{423BBE0F-3EC3-B542-B1BB-2912D31D1372}" dt="2022-12-08T22:17:27.363" v="164"/>
      <pc:docMkLst>
        <pc:docMk/>
      </pc:docMkLst>
      <pc:sldChg chg="modSp mod">
        <pc:chgData name="Langevin, Christian D" userId="c6cf8703-3b11-4b45-a4a0-dc93ff22b3b7" providerId="ADAL" clId="{423BBE0F-3EC3-B542-B1BB-2912D31D1372}" dt="2022-12-08T20:43:21.125" v="81" actId="20577"/>
        <pc:sldMkLst>
          <pc:docMk/>
          <pc:sldMk cId="0" sldId="300"/>
        </pc:sldMkLst>
        <pc:spChg chg="mod">
          <ac:chgData name="Langevin, Christian D" userId="c6cf8703-3b11-4b45-a4a0-dc93ff22b3b7" providerId="ADAL" clId="{423BBE0F-3EC3-B542-B1BB-2912D31D1372}" dt="2022-12-08T20:43:21.125" v="81" actId="20577"/>
          <ac:spMkLst>
            <pc:docMk/>
            <pc:sldMk cId="0" sldId="300"/>
            <ac:spMk id="162818" creationId="{00000000-0000-0000-0000-000000000000}"/>
          </ac:spMkLst>
        </pc:spChg>
        <pc:spChg chg="mod">
          <ac:chgData name="Langevin, Christian D" userId="c6cf8703-3b11-4b45-a4a0-dc93ff22b3b7" providerId="ADAL" clId="{423BBE0F-3EC3-B542-B1BB-2912D31D1372}" dt="2022-12-08T20:43:07.770" v="78" actId="20577"/>
          <ac:spMkLst>
            <pc:docMk/>
            <pc:sldMk cId="0" sldId="300"/>
            <ac:spMk id="162819" creationId="{00000000-0000-0000-0000-000000000000}"/>
          </ac:spMkLst>
        </pc:spChg>
      </pc:sldChg>
      <pc:sldChg chg="addSp modSp">
        <pc:chgData name="Langevin, Christian D" userId="c6cf8703-3b11-4b45-a4a0-dc93ff22b3b7" providerId="ADAL" clId="{423BBE0F-3EC3-B542-B1BB-2912D31D1372}" dt="2022-12-08T22:14:58.523" v="160"/>
        <pc:sldMkLst>
          <pc:docMk/>
          <pc:sldMk cId="4256933666" sldId="657"/>
        </pc:sldMkLst>
        <pc:picChg chg="add mod">
          <ac:chgData name="Langevin, Christian D" userId="c6cf8703-3b11-4b45-a4a0-dc93ff22b3b7" providerId="ADAL" clId="{423BBE0F-3EC3-B542-B1BB-2912D31D1372}" dt="2022-12-08T22:14:58.523" v="160"/>
          <ac:picMkLst>
            <pc:docMk/>
            <pc:sldMk cId="4256933666" sldId="657"/>
            <ac:picMk id="2" creationId="{C29DD805-2B47-5CA2-416C-FCD5D56F6E37}"/>
          </ac:picMkLst>
        </pc:picChg>
        <pc:picChg chg="add mod">
          <ac:chgData name="Langevin, Christian D" userId="c6cf8703-3b11-4b45-a4a0-dc93ff22b3b7" providerId="ADAL" clId="{423BBE0F-3EC3-B542-B1BB-2912D31D1372}" dt="2022-12-08T22:14:58.523" v="160"/>
          <ac:picMkLst>
            <pc:docMk/>
            <pc:sldMk cId="4256933666" sldId="657"/>
            <ac:picMk id="3" creationId="{881F1C18-C37D-4FF5-A339-C6C67A41A1C5}"/>
          </ac:picMkLst>
        </pc:picChg>
      </pc:sldChg>
      <pc:sldChg chg="modSp mod">
        <pc:chgData name="Langevin, Christian D" userId="c6cf8703-3b11-4b45-a4a0-dc93ff22b3b7" providerId="ADAL" clId="{423BBE0F-3EC3-B542-B1BB-2912D31D1372}" dt="2022-12-08T20:41:31.033" v="66" actId="20577"/>
        <pc:sldMkLst>
          <pc:docMk/>
          <pc:sldMk cId="2470933495" sldId="672"/>
        </pc:sldMkLst>
        <pc:spChg chg="mod">
          <ac:chgData name="Langevin, Christian D" userId="c6cf8703-3b11-4b45-a4a0-dc93ff22b3b7" providerId="ADAL" clId="{423BBE0F-3EC3-B542-B1BB-2912D31D1372}" dt="2022-12-08T20:41:31.033" v="66" actId="20577"/>
          <ac:spMkLst>
            <pc:docMk/>
            <pc:sldMk cId="2470933495" sldId="672"/>
            <ac:spMk id="3" creationId="{00000000-0000-0000-0000-000000000000}"/>
          </ac:spMkLst>
        </pc:spChg>
      </pc:sldChg>
      <pc:sldChg chg="modSp mod">
        <pc:chgData name="Langevin, Christian D" userId="c6cf8703-3b11-4b45-a4a0-dc93ff22b3b7" providerId="ADAL" clId="{423BBE0F-3EC3-B542-B1BB-2912D31D1372}" dt="2022-12-08T20:44:00.782" v="84" actId="20577"/>
        <pc:sldMkLst>
          <pc:docMk/>
          <pc:sldMk cId="4226793619" sldId="675"/>
        </pc:sldMkLst>
        <pc:spChg chg="mod">
          <ac:chgData name="Langevin, Christian D" userId="c6cf8703-3b11-4b45-a4a0-dc93ff22b3b7" providerId="ADAL" clId="{423BBE0F-3EC3-B542-B1BB-2912D31D1372}" dt="2022-12-08T20:44:00.782" v="84" actId="20577"/>
          <ac:spMkLst>
            <pc:docMk/>
            <pc:sldMk cId="4226793619" sldId="675"/>
            <ac:spMk id="3" creationId="{00000000-0000-0000-0000-000000000000}"/>
          </ac:spMkLst>
        </pc:spChg>
      </pc:sldChg>
      <pc:sldChg chg="modSp mod">
        <pc:chgData name="Langevin, Christian D" userId="c6cf8703-3b11-4b45-a4a0-dc93ff22b3b7" providerId="ADAL" clId="{423BBE0F-3EC3-B542-B1BB-2912D31D1372}" dt="2022-12-08T20:40:54.313" v="60" actId="20577"/>
        <pc:sldMkLst>
          <pc:docMk/>
          <pc:sldMk cId="4188236037" sldId="676"/>
        </pc:sldMkLst>
        <pc:spChg chg="mod">
          <ac:chgData name="Langevin, Christian D" userId="c6cf8703-3b11-4b45-a4a0-dc93ff22b3b7" providerId="ADAL" clId="{423BBE0F-3EC3-B542-B1BB-2912D31D1372}" dt="2022-12-08T20:40:54.313" v="60" actId="20577"/>
          <ac:spMkLst>
            <pc:docMk/>
            <pc:sldMk cId="4188236037" sldId="676"/>
            <ac:spMk id="5" creationId="{00000000-0000-0000-0000-000000000000}"/>
          </ac:spMkLst>
        </pc:spChg>
      </pc:sldChg>
      <pc:sldChg chg="modSp mod">
        <pc:chgData name="Langevin, Christian D" userId="c6cf8703-3b11-4b45-a4a0-dc93ff22b3b7" providerId="ADAL" clId="{423BBE0F-3EC3-B542-B1BB-2912D31D1372}" dt="2022-12-08T20:48:53.978" v="157" actId="20577"/>
        <pc:sldMkLst>
          <pc:docMk/>
          <pc:sldMk cId="1839397595" sldId="681"/>
        </pc:sldMkLst>
        <pc:spChg chg="mod">
          <ac:chgData name="Langevin, Christian D" userId="c6cf8703-3b11-4b45-a4a0-dc93ff22b3b7" providerId="ADAL" clId="{423BBE0F-3EC3-B542-B1BB-2912D31D1372}" dt="2022-12-08T20:48:53.978" v="157" actId="20577"/>
          <ac:spMkLst>
            <pc:docMk/>
            <pc:sldMk cId="1839397595" sldId="681"/>
            <ac:spMk id="2" creationId="{00000000-0000-0000-0000-000000000000}"/>
          </ac:spMkLst>
        </pc:spChg>
      </pc:sldChg>
      <pc:sldChg chg="addSp delSp modSp add mod">
        <pc:chgData name="Langevin, Christian D" userId="c6cf8703-3b11-4b45-a4a0-dc93ff22b3b7" providerId="ADAL" clId="{423BBE0F-3EC3-B542-B1BB-2912D31D1372}" dt="2022-12-08T20:47:22.718" v="154" actId="1038"/>
        <pc:sldMkLst>
          <pc:docMk/>
          <pc:sldMk cId="2177014723" sldId="733"/>
        </pc:sldMkLst>
        <pc:spChg chg="mod">
          <ac:chgData name="Langevin, Christian D" userId="c6cf8703-3b11-4b45-a4a0-dc93ff22b3b7" providerId="ADAL" clId="{423BBE0F-3EC3-B542-B1BB-2912D31D1372}" dt="2022-12-08T20:45:13.998" v="94" actId="20577"/>
          <ac:spMkLst>
            <pc:docMk/>
            <pc:sldMk cId="2177014723" sldId="733"/>
            <ac:spMk id="2" creationId="{00000000-0000-0000-0000-000000000000}"/>
          </ac:spMkLst>
        </pc:spChg>
        <pc:spChg chg="mod">
          <ac:chgData name="Langevin, Christian D" userId="c6cf8703-3b11-4b45-a4a0-dc93ff22b3b7" providerId="ADAL" clId="{423BBE0F-3EC3-B542-B1BB-2912D31D1372}" dt="2022-12-08T20:45:42.626" v="95"/>
          <ac:spMkLst>
            <pc:docMk/>
            <pc:sldMk cId="2177014723" sldId="733"/>
            <ac:spMk id="11" creationId="{00000000-0000-0000-0000-000000000000}"/>
          </ac:spMkLst>
        </pc:spChg>
        <pc:picChg chg="del">
          <ac:chgData name="Langevin, Christian D" userId="c6cf8703-3b11-4b45-a4a0-dc93ff22b3b7" providerId="ADAL" clId="{423BBE0F-3EC3-B542-B1BB-2912D31D1372}" dt="2022-12-08T20:45:53.325" v="96" actId="478"/>
          <ac:picMkLst>
            <pc:docMk/>
            <pc:sldMk cId="2177014723" sldId="733"/>
            <ac:picMk id="3" creationId="{00000000-0000-0000-0000-000000000000}"/>
          </ac:picMkLst>
        </pc:picChg>
        <pc:picChg chg="del">
          <ac:chgData name="Langevin, Christian D" userId="c6cf8703-3b11-4b45-a4a0-dc93ff22b3b7" providerId="ADAL" clId="{423BBE0F-3EC3-B542-B1BB-2912D31D1372}" dt="2022-12-08T20:45:53.325" v="96" actId="478"/>
          <ac:picMkLst>
            <pc:docMk/>
            <pc:sldMk cId="2177014723" sldId="733"/>
            <ac:picMk id="4" creationId="{00000000-0000-0000-0000-000000000000}"/>
          </ac:picMkLst>
        </pc:picChg>
        <pc:picChg chg="del">
          <ac:chgData name="Langevin, Christian D" userId="c6cf8703-3b11-4b45-a4a0-dc93ff22b3b7" providerId="ADAL" clId="{423BBE0F-3EC3-B542-B1BB-2912D31D1372}" dt="2022-12-08T20:47:18.106" v="138" actId="478"/>
          <ac:picMkLst>
            <pc:docMk/>
            <pc:sldMk cId="2177014723" sldId="733"/>
            <ac:picMk id="5" creationId="{00000000-0000-0000-0000-000000000000}"/>
          </ac:picMkLst>
        </pc:picChg>
        <pc:picChg chg="add mod">
          <ac:chgData name="Langevin, Christian D" userId="c6cf8703-3b11-4b45-a4a0-dc93ff22b3b7" providerId="ADAL" clId="{423BBE0F-3EC3-B542-B1BB-2912D31D1372}" dt="2022-12-08T20:47:22.718" v="154" actId="1038"/>
          <ac:picMkLst>
            <pc:docMk/>
            <pc:sldMk cId="2177014723" sldId="733"/>
            <ac:picMk id="6" creationId="{22DD97E8-0025-CD02-D9BD-F11818C13BFF}"/>
          </ac:picMkLst>
        </pc:picChg>
        <pc:picChg chg="add mod">
          <ac:chgData name="Langevin, Christian D" userId="c6cf8703-3b11-4b45-a4a0-dc93ff22b3b7" providerId="ADAL" clId="{423BBE0F-3EC3-B542-B1BB-2912D31D1372}" dt="2022-12-08T20:47:22.718" v="154" actId="1038"/>
          <ac:picMkLst>
            <pc:docMk/>
            <pc:sldMk cId="2177014723" sldId="733"/>
            <ac:picMk id="7" creationId="{7B7BF4FF-D4F3-0F24-C55D-73C915C8C10B}"/>
          </ac:picMkLst>
        </pc:picChg>
      </pc:sldChg>
      <pc:sldChg chg="add del modNotesTx">
        <pc:chgData name="Langevin, Christian D" userId="c6cf8703-3b11-4b45-a4a0-dc93ff22b3b7" providerId="ADAL" clId="{423BBE0F-3EC3-B542-B1BB-2912D31D1372}" dt="2022-12-08T22:16:55.336" v="162" actId="2696"/>
        <pc:sldMkLst>
          <pc:docMk/>
          <pc:sldMk cId="1941868784" sldId="1331"/>
        </pc:sldMkLst>
      </pc:sldChg>
      <pc:sldChg chg="add">
        <pc:chgData name="Langevin, Christian D" userId="c6cf8703-3b11-4b45-a4a0-dc93ff22b3b7" providerId="ADAL" clId="{423BBE0F-3EC3-B542-B1BB-2912D31D1372}" dt="2022-12-08T22:17:02.121" v="163"/>
        <pc:sldMkLst>
          <pc:docMk/>
          <pc:sldMk cId="2155120271" sldId="1331"/>
        </pc:sldMkLst>
      </pc:sldChg>
      <pc:sldChg chg="add">
        <pc:chgData name="Langevin, Christian D" userId="c6cf8703-3b11-4b45-a4a0-dc93ff22b3b7" providerId="ADAL" clId="{423BBE0F-3EC3-B542-B1BB-2912D31D1372}" dt="2022-12-08T22:17:27.363" v="164"/>
        <pc:sldMkLst>
          <pc:docMk/>
          <pc:sldMk cId="2877685965" sldId="1361"/>
        </pc:sldMkLst>
      </pc:sldChg>
      <pc:sldChg chg="add">
        <pc:chgData name="Langevin, Christian D" userId="c6cf8703-3b11-4b45-a4a0-dc93ff22b3b7" providerId="ADAL" clId="{423BBE0F-3EC3-B542-B1BB-2912D31D1372}" dt="2022-12-08T22:16:35.314" v="161"/>
        <pc:sldMkLst>
          <pc:docMk/>
          <pc:sldMk cId="3240130339" sldId="1364"/>
        </pc:sldMkLst>
      </pc:sldChg>
    </pc:docChg>
  </pc:docChgLst>
  <pc:docChgLst>
    <pc:chgData name="Langevin, Christian D" userId="c6cf8703-3b11-4b45-a4a0-dc93ff22b3b7" providerId="ADAL" clId="{134DFEB5-EBF0-A84B-9D7E-E87D68FF92CB}"/>
    <pc:docChg chg="undo custSel addSld delSld modSld sldOrd">
      <pc:chgData name="Langevin, Christian D" userId="c6cf8703-3b11-4b45-a4a0-dc93ff22b3b7" providerId="ADAL" clId="{134DFEB5-EBF0-A84B-9D7E-E87D68FF92CB}" dt="2023-01-05T14:10:45.249" v="2422"/>
      <pc:docMkLst>
        <pc:docMk/>
      </pc:docMkLst>
      <pc:sldChg chg="modSp mod">
        <pc:chgData name="Langevin, Christian D" userId="c6cf8703-3b11-4b45-a4a0-dc93ff22b3b7" providerId="ADAL" clId="{134DFEB5-EBF0-A84B-9D7E-E87D68FF92CB}" dt="2023-01-03T18:47:44.949" v="131" actId="20577"/>
        <pc:sldMkLst>
          <pc:docMk/>
          <pc:sldMk cId="0" sldId="300"/>
        </pc:sldMkLst>
        <pc:spChg chg="mod">
          <ac:chgData name="Langevin, Christian D" userId="c6cf8703-3b11-4b45-a4a0-dc93ff22b3b7" providerId="ADAL" clId="{134DFEB5-EBF0-A84B-9D7E-E87D68FF92CB}" dt="2023-01-03T18:47:44.949" v="131" actId="20577"/>
          <ac:spMkLst>
            <pc:docMk/>
            <pc:sldMk cId="0" sldId="300"/>
            <ac:spMk id="162818" creationId="{00000000-0000-0000-0000-000000000000}"/>
          </ac:spMkLst>
        </pc:spChg>
      </pc:sldChg>
      <pc:sldChg chg="del">
        <pc:chgData name="Langevin, Christian D" userId="c6cf8703-3b11-4b45-a4a0-dc93ff22b3b7" providerId="ADAL" clId="{134DFEB5-EBF0-A84B-9D7E-E87D68FF92CB}" dt="2023-01-03T18:42:57.015" v="2" actId="2696"/>
        <pc:sldMkLst>
          <pc:docMk/>
          <pc:sldMk cId="4256933666" sldId="657"/>
        </pc:sldMkLst>
      </pc:sldChg>
      <pc:sldChg chg="addSp delSp modSp mod ord">
        <pc:chgData name="Langevin, Christian D" userId="c6cf8703-3b11-4b45-a4a0-dc93ff22b3b7" providerId="ADAL" clId="{134DFEB5-EBF0-A84B-9D7E-E87D68FF92CB}" dt="2023-01-03T21:31:49.035" v="2421" actId="1076"/>
        <pc:sldMkLst>
          <pc:docMk/>
          <pc:sldMk cId="2196199766" sldId="658"/>
        </pc:sldMkLst>
        <pc:picChg chg="del mod">
          <ac:chgData name="Langevin, Christian D" userId="c6cf8703-3b11-4b45-a4a0-dc93ff22b3b7" providerId="ADAL" clId="{134DFEB5-EBF0-A84B-9D7E-E87D68FF92CB}" dt="2023-01-03T21:31:39.853" v="2417" actId="478"/>
          <ac:picMkLst>
            <pc:docMk/>
            <pc:sldMk cId="2196199766" sldId="658"/>
            <ac:picMk id="2" creationId="{00000000-0000-0000-0000-000000000000}"/>
          </ac:picMkLst>
        </pc:picChg>
        <pc:picChg chg="add mod">
          <ac:chgData name="Langevin, Christian D" userId="c6cf8703-3b11-4b45-a4a0-dc93ff22b3b7" providerId="ADAL" clId="{134DFEB5-EBF0-A84B-9D7E-E87D68FF92CB}" dt="2023-01-03T21:31:49.035" v="2421" actId="1076"/>
          <ac:picMkLst>
            <pc:docMk/>
            <pc:sldMk cId="2196199766" sldId="658"/>
            <ac:picMk id="3" creationId="{0400D584-F2CF-092D-D5D7-7E097899B68B}"/>
          </ac:picMkLst>
        </pc:picChg>
      </pc:sldChg>
      <pc:sldChg chg="del">
        <pc:chgData name="Langevin, Christian D" userId="c6cf8703-3b11-4b45-a4a0-dc93ff22b3b7" providerId="ADAL" clId="{134DFEB5-EBF0-A84B-9D7E-E87D68FF92CB}" dt="2023-01-03T18:42:57.015" v="2" actId="2696"/>
        <pc:sldMkLst>
          <pc:docMk/>
          <pc:sldMk cId="2196199766" sldId="662"/>
        </pc:sldMkLst>
      </pc:sldChg>
      <pc:sldChg chg="del">
        <pc:chgData name="Langevin, Christian D" userId="c6cf8703-3b11-4b45-a4a0-dc93ff22b3b7" providerId="ADAL" clId="{134DFEB5-EBF0-A84B-9D7E-E87D68FF92CB}" dt="2023-01-03T18:42:57.015" v="2" actId="2696"/>
        <pc:sldMkLst>
          <pc:docMk/>
          <pc:sldMk cId="1081998319" sldId="670"/>
        </pc:sldMkLst>
      </pc:sldChg>
      <pc:sldChg chg="del">
        <pc:chgData name="Langevin, Christian D" userId="c6cf8703-3b11-4b45-a4a0-dc93ff22b3b7" providerId="ADAL" clId="{134DFEB5-EBF0-A84B-9D7E-E87D68FF92CB}" dt="2023-01-03T18:42:57.015" v="2" actId="2696"/>
        <pc:sldMkLst>
          <pc:docMk/>
          <pc:sldMk cId="2473951479" sldId="671"/>
        </pc:sldMkLst>
      </pc:sldChg>
      <pc:sldChg chg="del">
        <pc:chgData name="Langevin, Christian D" userId="c6cf8703-3b11-4b45-a4a0-dc93ff22b3b7" providerId="ADAL" clId="{134DFEB5-EBF0-A84B-9D7E-E87D68FF92CB}" dt="2023-01-03T18:42:57.015" v="2" actId="2696"/>
        <pc:sldMkLst>
          <pc:docMk/>
          <pc:sldMk cId="2470933495" sldId="672"/>
        </pc:sldMkLst>
      </pc:sldChg>
      <pc:sldChg chg="del">
        <pc:chgData name="Langevin, Christian D" userId="c6cf8703-3b11-4b45-a4a0-dc93ff22b3b7" providerId="ADAL" clId="{134DFEB5-EBF0-A84B-9D7E-E87D68FF92CB}" dt="2023-01-03T18:42:57.015" v="2" actId="2696"/>
        <pc:sldMkLst>
          <pc:docMk/>
          <pc:sldMk cId="1936994732" sldId="673"/>
        </pc:sldMkLst>
      </pc:sldChg>
      <pc:sldChg chg="del">
        <pc:chgData name="Langevin, Christian D" userId="c6cf8703-3b11-4b45-a4a0-dc93ff22b3b7" providerId="ADAL" clId="{134DFEB5-EBF0-A84B-9D7E-E87D68FF92CB}" dt="2023-01-03T18:42:57.015" v="2" actId="2696"/>
        <pc:sldMkLst>
          <pc:docMk/>
          <pc:sldMk cId="2442271929" sldId="674"/>
        </pc:sldMkLst>
      </pc:sldChg>
      <pc:sldChg chg="del">
        <pc:chgData name="Langevin, Christian D" userId="c6cf8703-3b11-4b45-a4a0-dc93ff22b3b7" providerId="ADAL" clId="{134DFEB5-EBF0-A84B-9D7E-E87D68FF92CB}" dt="2023-01-03T18:42:57.015" v="2" actId="2696"/>
        <pc:sldMkLst>
          <pc:docMk/>
          <pc:sldMk cId="4226793619" sldId="675"/>
        </pc:sldMkLst>
      </pc:sldChg>
      <pc:sldChg chg="del">
        <pc:chgData name="Langevin, Christian D" userId="c6cf8703-3b11-4b45-a4a0-dc93ff22b3b7" providerId="ADAL" clId="{134DFEB5-EBF0-A84B-9D7E-E87D68FF92CB}" dt="2023-01-03T18:42:57.015" v="2" actId="2696"/>
        <pc:sldMkLst>
          <pc:docMk/>
          <pc:sldMk cId="4188236037" sldId="676"/>
        </pc:sldMkLst>
      </pc:sldChg>
      <pc:sldChg chg="del">
        <pc:chgData name="Langevin, Christian D" userId="c6cf8703-3b11-4b45-a4a0-dc93ff22b3b7" providerId="ADAL" clId="{134DFEB5-EBF0-A84B-9D7E-E87D68FF92CB}" dt="2023-01-03T18:42:57.015" v="2" actId="2696"/>
        <pc:sldMkLst>
          <pc:docMk/>
          <pc:sldMk cId="3178415452" sldId="677"/>
        </pc:sldMkLst>
      </pc:sldChg>
      <pc:sldChg chg="del">
        <pc:chgData name="Langevin, Christian D" userId="c6cf8703-3b11-4b45-a4a0-dc93ff22b3b7" providerId="ADAL" clId="{134DFEB5-EBF0-A84B-9D7E-E87D68FF92CB}" dt="2023-01-03T18:42:57.015" v="2" actId="2696"/>
        <pc:sldMkLst>
          <pc:docMk/>
          <pc:sldMk cId="2740595783" sldId="680"/>
        </pc:sldMkLst>
      </pc:sldChg>
      <pc:sldChg chg="del">
        <pc:chgData name="Langevin, Christian D" userId="c6cf8703-3b11-4b45-a4a0-dc93ff22b3b7" providerId="ADAL" clId="{134DFEB5-EBF0-A84B-9D7E-E87D68FF92CB}" dt="2023-01-03T18:42:57.015" v="2" actId="2696"/>
        <pc:sldMkLst>
          <pc:docMk/>
          <pc:sldMk cId="1839397595" sldId="681"/>
        </pc:sldMkLst>
      </pc:sldChg>
      <pc:sldChg chg="add del">
        <pc:chgData name="Langevin, Christian D" userId="c6cf8703-3b11-4b45-a4a0-dc93ff22b3b7" providerId="ADAL" clId="{134DFEB5-EBF0-A84B-9D7E-E87D68FF92CB}" dt="2023-01-03T21:29:28.561" v="2414"/>
        <pc:sldMkLst>
          <pc:docMk/>
          <pc:sldMk cId="1212325060" sldId="682"/>
        </pc:sldMkLst>
      </pc:sldChg>
      <pc:sldChg chg="ord">
        <pc:chgData name="Langevin, Christian D" userId="c6cf8703-3b11-4b45-a4a0-dc93ff22b3b7" providerId="ADAL" clId="{134DFEB5-EBF0-A84B-9D7E-E87D68FF92CB}" dt="2023-01-03T21:02:44.823" v="2412" actId="20578"/>
        <pc:sldMkLst>
          <pc:docMk/>
          <pc:sldMk cId="1110491977" sldId="690"/>
        </pc:sldMkLst>
      </pc:sldChg>
      <pc:sldChg chg="add del">
        <pc:chgData name="Langevin, Christian D" userId="c6cf8703-3b11-4b45-a4a0-dc93ff22b3b7" providerId="ADAL" clId="{134DFEB5-EBF0-A84B-9D7E-E87D68FF92CB}" dt="2023-01-03T21:29:28.561" v="2414"/>
        <pc:sldMkLst>
          <pc:docMk/>
          <pc:sldMk cId="2177014723" sldId="733"/>
        </pc:sldMkLst>
      </pc:sldChg>
      <pc:sldChg chg="add">
        <pc:chgData name="Langevin, Christian D" userId="c6cf8703-3b11-4b45-a4a0-dc93ff22b3b7" providerId="ADAL" clId="{134DFEB5-EBF0-A84B-9D7E-E87D68FF92CB}" dt="2023-01-03T21:00:31.095" v="2407"/>
        <pc:sldMkLst>
          <pc:docMk/>
          <pc:sldMk cId="525027038" sldId="863"/>
        </pc:sldMkLst>
      </pc:sldChg>
      <pc:sldChg chg="add">
        <pc:chgData name="Langevin, Christian D" userId="c6cf8703-3b11-4b45-a4a0-dc93ff22b3b7" providerId="ADAL" clId="{134DFEB5-EBF0-A84B-9D7E-E87D68FF92CB}" dt="2023-01-03T21:00:31.095" v="2407"/>
        <pc:sldMkLst>
          <pc:docMk/>
          <pc:sldMk cId="4103369641" sldId="864"/>
        </pc:sldMkLst>
      </pc:sldChg>
      <pc:sldChg chg="add">
        <pc:chgData name="Langevin, Christian D" userId="c6cf8703-3b11-4b45-a4a0-dc93ff22b3b7" providerId="ADAL" clId="{134DFEB5-EBF0-A84B-9D7E-E87D68FF92CB}" dt="2023-01-05T14:10:45.249" v="2422"/>
        <pc:sldMkLst>
          <pc:docMk/>
          <pc:sldMk cId="4011863769" sldId="1174"/>
        </pc:sldMkLst>
      </pc:sldChg>
      <pc:sldChg chg="addSp modSp mod ord">
        <pc:chgData name="Langevin, Christian D" userId="c6cf8703-3b11-4b45-a4a0-dc93ff22b3b7" providerId="ADAL" clId="{134DFEB5-EBF0-A84B-9D7E-E87D68FF92CB}" dt="2023-01-03T21:01:37.766" v="2411" actId="20578"/>
        <pc:sldMkLst>
          <pc:docMk/>
          <pc:sldMk cId="2155120271" sldId="1331"/>
        </pc:sldMkLst>
        <pc:spChg chg="add mod">
          <ac:chgData name="Langevin, Christian D" userId="c6cf8703-3b11-4b45-a4a0-dc93ff22b3b7" providerId="ADAL" clId="{134DFEB5-EBF0-A84B-9D7E-E87D68FF92CB}" dt="2023-01-03T20:13:48.666" v="2228" actId="20577"/>
          <ac:spMkLst>
            <pc:docMk/>
            <pc:sldMk cId="2155120271" sldId="1331"/>
            <ac:spMk id="2" creationId="{E2CDE5FE-25CD-3DE9-5C80-94A136CBAF50}"/>
          </ac:spMkLst>
        </pc:spChg>
      </pc:sldChg>
      <pc:sldChg chg="addSp delSp modSp new del mod modClrScheme chgLayout">
        <pc:chgData name="Langevin, Christian D" userId="c6cf8703-3b11-4b45-a4a0-dc93ff22b3b7" providerId="ADAL" clId="{134DFEB5-EBF0-A84B-9D7E-E87D68FF92CB}" dt="2023-01-03T20:57:11.781" v="2405" actId="2696"/>
        <pc:sldMkLst>
          <pc:docMk/>
          <pc:sldMk cId="3873504412" sldId="1332"/>
        </pc:sldMkLst>
        <pc:spChg chg="del mod ord">
          <ac:chgData name="Langevin, Christian D" userId="c6cf8703-3b11-4b45-a4a0-dc93ff22b3b7" providerId="ADAL" clId="{134DFEB5-EBF0-A84B-9D7E-E87D68FF92CB}" dt="2023-01-03T18:44:57.762" v="4" actId="700"/>
          <ac:spMkLst>
            <pc:docMk/>
            <pc:sldMk cId="3873504412" sldId="1332"/>
            <ac:spMk id="2" creationId="{A13C33BC-703B-EE8A-98E2-80F0B6CEF737}"/>
          </ac:spMkLst>
        </pc:spChg>
        <pc:spChg chg="del mod ord">
          <ac:chgData name="Langevin, Christian D" userId="c6cf8703-3b11-4b45-a4a0-dc93ff22b3b7" providerId="ADAL" clId="{134DFEB5-EBF0-A84B-9D7E-E87D68FF92CB}" dt="2023-01-03T18:44:57.762" v="4" actId="700"/>
          <ac:spMkLst>
            <pc:docMk/>
            <pc:sldMk cId="3873504412" sldId="1332"/>
            <ac:spMk id="3" creationId="{A17F6B14-66D4-F68D-4A8A-0FAF64AFA16A}"/>
          </ac:spMkLst>
        </pc:spChg>
        <pc:spChg chg="add del mod ord">
          <ac:chgData name="Langevin, Christian D" userId="c6cf8703-3b11-4b45-a4a0-dc93ff22b3b7" providerId="ADAL" clId="{134DFEB5-EBF0-A84B-9D7E-E87D68FF92CB}" dt="2023-01-03T18:45:01.515" v="5" actId="700"/>
          <ac:spMkLst>
            <pc:docMk/>
            <pc:sldMk cId="3873504412" sldId="1332"/>
            <ac:spMk id="4" creationId="{57AB88E1-5C2B-9886-9035-94E0E20009EF}"/>
          </ac:spMkLst>
        </pc:spChg>
        <pc:spChg chg="add del mod ord">
          <ac:chgData name="Langevin, Christian D" userId="c6cf8703-3b11-4b45-a4a0-dc93ff22b3b7" providerId="ADAL" clId="{134DFEB5-EBF0-A84B-9D7E-E87D68FF92CB}" dt="2023-01-03T18:45:01.515" v="5" actId="700"/>
          <ac:spMkLst>
            <pc:docMk/>
            <pc:sldMk cId="3873504412" sldId="1332"/>
            <ac:spMk id="5" creationId="{C207B0F7-2E4E-2F3F-57B7-5D19A27C39BF}"/>
          </ac:spMkLst>
        </pc:spChg>
        <pc:spChg chg="add mod ord">
          <ac:chgData name="Langevin, Christian D" userId="c6cf8703-3b11-4b45-a4a0-dc93ff22b3b7" providerId="ADAL" clId="{134DFEB5-EBF0-A84B-9D7E-E87D68FF92CB}" dt="2023-01-03T18:46:33.329" v="62" actId="20577"/>
          <ac:spMkLst>
            <pc:docMk/>
            <pc:sldMk cId="3873504412" sldId="1332"/>
            <ac:spMk id="6" creationId="{908C605A-C3C5-193D-C2D5-5489155F7FC0}"/>
          </ac:spMkLst>
        </pc:spChg>
        <pc:picChg chg="add mod">
          <ac:chgData name="Langevin, Christian D" userId="c6cf8703-3b11-4b45-a4a0-dc93ff22b3b7" providerId="ADAL" clId="{134DFEB5-EBF0-A84B-9D7E-E87D68FF92CB}" dt="2023-01-03T18:45:24.554" v="11" actId="1076"/>
          <ac:picMkLst>
            <pc:docMk/>
            <pc:sldMk cId="3873504412" sldId="1332"/>
            <ac:picMk id="7" creationId="{450558B9-4D98-A7F2-C9FF-C21D65ECD1D9}"/>
          </ac:picMkLst>
        </pc:picChg>
      </pc:sldChg>
      <pc:sldChg chg="addSp modSp new del mod">
        <pc:chgData name="Langevin, Christian D" userId="c6cf8703-3b11-4b45-a4a0-dc93ff22b3b7" providerId="ADAL" clId="{134DFEB5-EBF0-A84B-9D7E-E87D68FF92CB}" dt="2023-01-03T20:57:12.347" v="2406" actId="2696"/>
        <pc:sldMkLst>
          <pc:docMk/>
          <pc:sldMk cId="3671455550" sldId="1333"/>
        </pc:sldMkLst>
        <pc:spChg chg="mod">
          <ac:chgData name="Langevin, Christian D" userId="c6cf8703-3b11-4b45-a4a0-dc93ff22b3b7" providerId="ADAL" clId="{134DFEB5-EBF0-A84B-9D7E-E87D68FF92CB}" dt="2023-01-03T18:47:09.420" v="108" actId="20577"/>
          <ac:spMkLst>
            <pc:docMk/>
            <pc:sldMk cId="3671455550" sldId="1333"/>
            <ac:spMk id="2" creationId="{70559C58-12B3-690D-118A-F46D363A9D3C}"/>
          </ac:spMkLst>
        </pc:spChg>
        <pc:picChg chg="add mod">
          <ac:chgData name="Langevin, Christian D" userId="c6cf8703-3b11-4b45-a4a0-dc93ff22b3b7" providerId="ADAL" clId="{134DFEB5-EBF0-A84B-9D7E-E87D68FF92CB}" dt="2023-01-03T18:46:47.276" v="70" actId="1076"/>
          <ac:picMkLst>
            <pc:docMk/>
            <pc:sldMk cId="3671455550" sldId="1333"/>
            <ac:picMk id="3" creationId="{AC543610-FE07-AB69-5E97-488820F0631E}"/>
          </ac:picMkLst>
        </pc:picChg>
      </pc:sldChg>
      <pc:sldChg chg="addSp delSp modSp new mod modClrScheme chgLayout">
        <pc:chgData name="Langevin, Christian D" userId="c6cf8703-3b11-4b45-a4a0-dc93ff22b3b7" providerId="ADAL" clId="{134DFEB5-EBF0-A84B-9D7E-E87D68FF92CB}" dt="2023-01-03T20:08:06.898" v="1997" actId="20577"/>
        <pc:sldMkLst>
          <pc:docMk/>
          <pc:sldMk cId="2176483874" sldId="1334"/>
        </pc:sldMkLst>
        <pc:spChg chg="mod ord">
          <ac:chgData name="Langevin, Christian D" userId="c6cf8703-3b11-4b45-a4a0-dc93ff22b3b7" providerId="ADAL" clId="{134DFEB5-EBF0-A84B-9D7E-E87D68FF92CB}" dt="2023-01-03T19:53:57.661" v="1506" actId="1076"/>
          <ac:spMkLst>
            <pc:docMk/>
            <pc:sldMk cId="2176483874" sldId="1334"/>
            <ac:spMk id="2" creationId="{079F72F5-7D0C-FCCC-6E5B-C685E07427E0}"/>
          </ac:spMkLst>
        </pc:spChg>
        <pc:spChg chg="del">
          <ac:chgData name="Langevin, Christian D" userId="c6cf8703-3b11-4b45-a4a0-dc93ff22b3b7" providerId="ADAL" clId="{134DFEB5-EBF0-A84B-9D7E-E87D68FF92CB}" dt="2023-01-03T18:51:33.725" v="149" actId="700"/>
          <ac:spMkLst>
            <pc:docMk/>
            <pc:sldMk cId="2176483874" sldId="1334"/>
            <ac:spMk id="3" creationId="{833CE79D-92DE-0234-14DE-3F5336D35B64}"/>
          </ac:spMkLst>
        </pc:spChg>
        <pc:spChg chg="add mod">
          <ac:chgData name="Langevin, Christian D" userId="c6cf8703-3b11-4b45-a4a0-dc93ff22b3b7" providerId="ADAL" clId="{134DFEB5-EBF0-A84B-9D7E-E87D68FF92CB}" dt="2023-01-03T19:53:51.994" v="1503" actId="1076"/>
          <ac:spMkLst>
            <pc:docMk/>
            <pc:sldMk cId="2176483874" sldId="1334"/>
            <ac:spMk id="3" creationId="{9DF27EFB-E792-9895-B632-1ED746B54F8B}"/>
          </ac:spMkLst>
        </pc:spChg>
        <pc:spChg chg="add mod">
          <ac:chgData name="Langevin, Christian D" userId="c6cf8703-3b11-4b45-a4a0-dc93ff22b3b7" providerId="ADAL" clId="{134DFEB5-EBF0-A84B-9D7E-E87D68FF92CB}" dt="2023-01-03T18:55:39.900" v="194" actId="1076"/>
          <ac:spMkLst>
            <pc:docMk/>
            <pc:sldMk cId="2176483874" sldId="1334"/>
            <ac:spMk id="4" creationId="{0B45A09B-DEF9-3239-1D35-7CBB40E135AD}"/>
          </ac:spMkLst>
        </pc:spChg>
        <pc:spChg chg="add mod">
          <ac:chgData name="Langevin, Christian D" userId="c6cf8703-3b11-4b45-a4a0-dc93ff22b3b7" providerId="ADAL" clId="{134DFEB5-EBF0-A84B-9D7E-E87D68FF92CB}" dt="2023-01-03T18:55:42.788" v="195" actId="1076"/>
          <ac:spMkLst>
            <pc:docMk/>
            <pc:sldMk cId="2176483874" sldId="1334"/>
            <ac:spMk id="5" creationId="{0B1A2C43-35F5-F748-8621-BBDB849B6575}"/>
          </ac:spMkLst>
        </pc:spChg>
        <pc:spChg chg="add mod">
          <ac:chgData name="Langevin, Christian D" userId="c6cf8703-3b11-4b45-a4a0-dc93ff22b3b7" providerId="ADAL" clId="{134DFEB5-EBF0-A84B-9D7E-E87D68FF92CB}" dt="2023-01-03T18:55:46.440" v="196" actId="1076"/>
          <ac:spMkLst>
            <pc:docMk/>
            <pc:sldMk cId="2176483874" sldId="1334"/>
            <ac:spMk id="6" creationId="{8D48607C-4902-A445-EF84-7DEC73065A7C}"/>
          </ac:spMkLst>
        </pc:spChg>
        <pc:spChg chg="add mod">
          <ac:chgData name="Langevin, Christian D" userId="c6cf8703-3b11-4b45-a4a0-dc93ff22b3b7" providerId="ADAL" clId="{134DFEB5-EBF0-A84B-9D7E-E87D68FF92CB}" dt="2023-01-03T18:56:48.159" v="224" actId="1076"/>
          <ac:spMkLst>
            <pc:docMk/>
            <pc:sldMk cId="2176483874" sldId="1334"/>
            <ac:spMk id="7" creationId="{338F661C-5DFE-0CC9-B5DC-508C4711CEDE}"/>
          </ac:spMkLst>
        </pc:spChg>
        <pc:spChg chg="add mod">
          <ac:chgData name="Langevin, Christian D" userId="c6cf8703-3b11-4b45-a4a0-dc93ff22b3b7" providerId="ADAL" clId="{134DFEB5-EBF0-A84B-9D7E-E87D68FF92CB}" dt="2023-01-03T18:57:02.203" v="232" actId="20577"/>
          <ac:spMkLst>
            <pc:docMk/>
            <pc:sldMk cId="2176483874" sldId="1334"/>
            <ac:spMk id="8" creationId="{58E3431F-F152-7470-12BD-E3570F1EC56B}"/>
          </ac:spMkLst>
        </pc:spChg>
        <pc:spChg chg="add mod">
          <ac:chgData name="Langevin, Christian D" userId="c6cf8703-3b11-4b45-a4a0-dc93ff22b3b7" providerId="ADAL" clId="{134DFEB5-EBF0-A84B-9D7E-E87D68FF92CB}" dt="2023-01-03T18:57:33.345" v="234" actId="13822"/>
          <ac:spMkLst>
            <pc:docMk/>
            <pc:sldMk cId="2176483874" sldId="1334"/>
            <ac:spMk id="9" creationId="{0AE9E9B0-EA65-DCC4-4016-619279C7D0C3}"/>
          </ac:spMkLst>
        </pc:spChg>
        <pc:spChg chg="add mod">
          <ac:chgData name="Langevin, Christian D" userId="c6cf8703-3b11-4b45-a4a0-dc93ff22b3b7" providerId="ADAL" clId="{134DFEB5-EBF0-A84B-9D7E-E87D68FF92CB}" dt="2023-01-03T18:57:43.088" v="236" actId="1076"/>
          <ac:spMkLst>
            <pc:docMk/>
            <pc:sldMk cId="2176483874" sldId="1334"/>
            <ac:spMk id="10" creationId="{8EE6A2E2-BDA9-1BCE-6DC9-1BE5FED6CA4B}"/>
          </ac:spMkLst>
        </pc:spChg>
        <pc:spChg chg="add mod">
          <ac:chgData name="Langevin, Christian D" userId="c6cf8703-3b11-4b45-a4a0-dc93ff22b3b7" providerId="ADAL" clId="{134DFEB5-EBF0-A84B-9D7E-E87D68FF92CB}" dt="2023-01-03T20:08:06.898" v="1997" actId="20577"/>
          <ac:spMkLst>
            <pc:docMk/>
            <pc:sldMk cId="2176483874" sldId="1334"/>
            <ac:spMk id="11" creationId="{870A3DBB-23DF-9436-E0C7-C5C1320DFCF4}"/>
          </ac:spMkLst>
        </pc:spChg>
      </pc:sldChg>
      <pc:sldChg chg="addSp modSp add mod ord">
        <pc:chgData name="Langevin, Christian D" userId="c6cf8703-3b11-4b45-a4a0-dc93ff22b3b7" providerId="ADAL" clId="{134DFEB5-EBF0-A84B-9D7E-E87D68FF92CB}" dt="2023-01-03T19:52:42.504" v="1427" actId="20578"/>
        <pc:sldMkLst>
          <pc:docMk/>
          <pc:sldMk cId="2501910991" sldId="1335"/>
        </pc:sldMkLst>
        <pc:spChg chg="mod">
          <ac:chgData name="Langevin, Christian D" userId="c6cf8703-3b11-4b45-a4a0-dc93ff22b3b7" providerId="ADAL" clId="{134DFEB5-EBF0-A84B-9D7E-E87D68FF92CB}" dt="2023-01-03T19:05:21.664" v="252" actId="1076"/>
          <ac:spMkLst>
            <pc:docMk/>
            <pc:sldMk cId="2501910991" sldId="1335"/>
            <ac:spMk id="4" creationId="{0B45A09B-DEF9-3239-1D35-7CBB40E135AD}"/>
          </ac:spMkLst>
        </pc:spChg>
        <pc:spChg chg="mod">
          <ac:chgData name="Langevin, Christian D" userId="c6cf8703-3b11-4b45-a4a0-dc93ff22b3b7" providerId="ADAL" clId="{134DFEB5-EBF0-A84B-9D7E-E87D68FF92CB}" dt="2023-01-03T19:05:21.664" v="252" actId="1076"/>
          <ac:spMkLst>
            <pc:docMk/>
            <pc:sldMk cId="2501910991" sldId="1335"/>
            <ac:spMk id="5" creationId="{0B1A2C43-35F5-F748-8621-BBDB849B6575}"/>
          </ac:spMkLst>
        </pc:spChg>
        <pc:spChg chg="mod">
          <ac:chgData name="Langevin, Christian D" userId="c6cf8703-3b11-4b45-a4a0-dc93ff22b3b7" providerId="ADAL" clId="{134DFEB5-EBF0-A84B-9D7E-E87D68FF92CB}" dt="2023-01-03T19:05:21.664" v="252" actId="1076"/>
          <ac:spMkLst>
            <pc:docMk/>
            <pc:sldMk cId="2501910991" sldId="1335"/>
            <ac:spMk id="6" creationId="{8D48607C-4902-A445-EF84-7DEC73065A7C}"/>
          </ac:spMkLst>
        </pc:spChg>
        <pc:spChg chg="mod">
          <ac:chgData name="Langevin, Christian D" userId="c6cf8703-3b11-4b45-a4a0-dc93ff22b3b7" providerId="ADAL" clId="{134DFEB5-EBF0-A84B-9D7E-E87D68FF92CB}" dt="2023-01-03T19:05:21.664" v="252" actId="1076"/>
          <ac:spMkLst>
            <pc:docMk/>
            <pc:sldMk cId="2501910991" sldId="1335"/>
            <ac:spMk id="7" creationId="{338F661C-5DFE-0CC9-B5DC-508C4711CEDE}"/>
          </ac:spMkLst>
        </pc:spChg>
        <pc:spChg chg="mod">
          <ac:chgData name="Langevin, Christian D" userId="c6cf8703-3b11-4b45-a4a0-dc93ff22b3b7" providerId="ADAL" clId="{134DFEB5-EBF0-A84B-9D7E-E87D68FF92CB}" dt="2023-01-03T19:05:21.664" v="252" actId="1076"/>
          <ac:spMkLst>
            <pc:docMk/>
            <pc:sldMk cId="2501910991" sldId="1335"/>
            <ac:spMk id="8" creationId="{58E3431F-F152-7470-12BD-E3570F1EC56B}"/>
          </ac:spMkLst>
        </pc:spChg>
        <pc:spChg chg="mod">
          <ac:chgData name="Langevin, Christian D" userId="c6cf8703-3b11-4b45-a4a0-dc93ff22b3b7" providerId="ADAL" clId="{134DFEB5-EBF0-A84B-9D7E-E87D68FF92CB}" dt="2023-01-03T19:05:21.664" v="252" actId="1076"/>
          <ac:spMkLst>
            <pc:docMk/>
            <pc:sldMk cId="2501910991" sldId="1335"/>
            <ac:spMk id="9" creationId="{0AE9E9B0-EA65-DCC4-4016-619279C7D0C3}"/>
          </ac:spMkLst>
        </pc:spChg>
        <pc:spChg chg="mod">
          <ac:chgData name="Langevin, Christian D" userId="c6cf8703-3b11-4b45-a4a0-dc93ff22b3b7" providerId="ADAL" clId="{134DFEB5-EBF0-A84B-9D7E-E87D68FF92CB}" dt="2023-01-03T19:05:21.664" v="252" actId="1076"/>
          <ac:spMkLst>
            <pc:docMk/>
            <pc:sldMk cId="2501910991" sldId="1335"/>
            <ac:spMk id="10" creationId="{8EE6A2E2-BDA9-1BCE-6DC9-1BE5FED6CA4B}"/>
          </ac:spMkLst>
        </pc:spChg>
        <pc:spChg chg="add mod">
          <ac:chgData name="Langevin, Christian D" userId="c6cf8703-3b11-4b45-a4a0-dc93ff22b3b7" providerId="ADAL" clId="{134DFEB5-EBF0-A84B-9D7E-E87D68FF92CB}" dt="2023-01-03T19:05:46.341" v="257" actId="1076"/>
          <ac:spMkLst>
            <pc:docMk/>
            <pc:sldMk cId="2501910991" sldId="1335"/>
            <ac:spMk id="11" creationId="{189227CA-1003-67AA-4082-F621C6AB33C4}"/>
          </ac:spMkLst>
        </pc:spChg>
        <pc:spChg chg="add mod">
          <ac:chgData name="Langevin, Christian D" userId="c6cf8703-3b11-4b45-a4a0-dc93ff22b3b7" providerId="ADAL" clId="{134DFEB5-EBF0-A84B-9D7E-E87D68FF92CB}" dt="2023-01-03T19:06:38.167" v="276" actId="1076"/>
          <ac:spMkLst>
            <pc:docMk/>
            <pc:sldMk cId="2501910991" sldId="1335"/>
            <ac:spMk id="13" creationId="{F089F7F7-2DEB-279C-705D-36D2F27D1D7B}"/>
          </ac:spMkLst>
        </pc:spChg>
        <pc:spChg chg="add mod">
          <ac:chgData name="Langevin, Christian D" userId="c6cf8703-3b11-4b45-a4a0-dc93ff22b3b7" providerId="ADAL" clId="{134DFEB5-EBF0-A84B-9D7E-E87D68FF92CB}" dt="2023-01-03T19:50:19.978" v="1262" actId="1076"/>
          <ac:spMkLst>
            <pc:docMk/>
            <pc:sldMk cId="2501910991" sldId="1335"/>
            <ac:spMk id="14" creationId="{E705F781-96CF-D49F-64A6-BBA16C79D762}"/>
          </ac:spMkLst>
        </pc:spChg>
        <pc:picChg chg="add mod">
          <ac:chgData name="Langevin, Christian D" userId="c6cf8703-3b11-4b45-a4a0-dc93ff22b3b7" providerId="ADAL" clId="{134DFEB5-EBF0-A84B-9D7E-E87D68FF92CB}" dt="2023-01-03T19:05:25.724" v="253" actId="1076"/>
          <ac:picMkLst>
            <pc:docMk/>
            <pc:sldMk cId="2501910991" sldId="1335"/>
            <ac:picMk id="3" creationId="{1E32D2AA-E9B1-75CA-805E-2BE60684ADA4}"/>
          </ac:picMkLst>
        </pc:picChg>
        <pc:picChg chg="add mod">
          <ac:chgData name="Langevin, Christian D" userId="c6cf8703-3b11-4b45-a4a0-dc93ff22b3b7" providerId="ADAL" clId="{134DFEB5-EBF0-A84B-9D7E-E87D68FF92CB}" dt="2023-01-03T19:06:24.541" v="272" actId="1076"/>
          <ac:picMkLst>
            <pc:docMk/>
            <pc:sldMk cId="2501910991" sldId="1335"/>
            <ac:picMk id="12" creationId="{C8057456-0FE2-DFF6-9E59-C0639EA5C07D}"/>
          </ac:picMkLst>
        </pc:picChg>
      </pc:sldChg>
      <pc:sldChg chg="modSp new mod">
        <pc:chgData name="Langevin, Christian D" userId="c6cf8703-3b11-4b45-a4a0-dc93ff22b3b7" providerId="ADAL" clId="{134DFEB5-EBF0-A84B-9D7E-E87D68FF92CB}" dt="2023-01-03T19:52:20.241" v="1426" actId="20577"/>
        <pc:sldMkLst>
          <pc:docMk/>
          <pc:sldMk cId="1103038230" sldId="1336"/>
        </pc:sldMkLst>
        <pc:spChg chg="mod">
          <ac:chgData name="Langevin, Christian D" userId="c6cf8703-3b11-4b45-a4a0-dc93ff22b3b7" providerId="ADAL" clId="{134DFEB5-EBF0-A84B-9D7E-E87D68FF92CB}" dt="2023-01-03T19:51:08.702" v="1264" actId="6549"/>
          <ac:spMkLst>
            <pc:docMk/>
            <pc:sldMk cId="1103038230" sldId="1336"/>
            <ac:spMk id="2" creationId="{E1DD88B4-7C65-C020-0BFC-40ED1ADC21BF}"/>
          </ac:spMkLst>
        </pc:spChg>
        <pc:spChg chg="mod">
          <ac:chgData name="Langevin, Christian D" userId="c6cf8703-3b11-4b45-a4a0-dc93ff22b3b7" providerId="ADAL" clId="{134DFEB5-EBF0-A84B-9D7E-E87D68FF92CB}" dt="2023-01-03T19:52:20.241" v="1426" actId="20577"/>
          <ac:spMkLst>
            <pc:docMk/>
            <pc:sldMk cId="1103038230" sldId="1336"/>
            <ac:spMk id="3" creationId="{7915B51D-401D-A426-EF41-209AE44F1F5E}"/>
          </ac:spMkLst>
        </pc:spChg>
      </pc:sldChg>
      <pc:sldChg chg="addSp delSp modSp new mod modClrScheme chgLayout">
        <pc:chgData name="Langevin, Christian D" userId="c6cf8703-3b11-4b45-a4a0-dc93ff22b3b7" providerId="ADAL" clId="{134DFEB5-EBF0-A84B-9D7E-E87D68FF92CB}" dt="2023-01-03T19:54:40.383" v="1533" actId="20577"/>
        <pc:sldMkLst>
          <pc:docMk/>
          <pc:sldMk cId="4052500244" sldId="1337"/>
        </pc:sldMkLst>
        <pc:spChg chg="mod ord">
          <ac:chgData name="Langevin, Christian D" userId="c6cf8703-3b11-4b45-a4a0-dc93ff22b3b7" providerId="ADAL" clId="{134DFEB5-EBF0-A84B-9D7E-E87D68FF92CB}" dt="2023-01-03T19:21:22.569" v="575" actId="700"/>
          <ac:spMkLst>
            <pc:docMk/>
            <pc:sldMk cId="4052500244" sldId="1337"/>
            <ac:spMk id="2" creationId="{B23F1A1C-5495-F4DA-2D36-6BE65609DC12}"/>
          </ac:spMkLst>
        </pc:spChg>
        <pc:spChg chg="add mod ord">
          <ac:chgData name="Langevin, Christian D" userId="c6cf8703-3b11-4b45-a4a0-dc93ff22b3b7" providerId="ADAL" clId="{134DFEB5-EBF0-A84B-9D7E-E87D68FF92CB}" dt="2023-01-03T19:54:40.383" v="1533" actId="20577"/>
          <ac:spMkLst>
            <pc:docMk/>
            <pc:sldMk cId="4052500244" sldId="1337"/>
            <ac:spMk id="3" creationId="{6DBD27EE-3204-7391-FB6E-06B67A7352BB}"/>
          </ac:spMkLst>
        </pc:spChg>
        <pc:picChg chg="add mod">
          <ac:chgData name="Langevin, Christian D" userId="c6cf8703-3b11-4b45-a4a0-dc93ff22b3b7" providerId="ADAL" clId="{134DFEB5-EBF0-A84B-9D7E-E87D68FF92CB}" dt="2023-01-03T19:22:53.834" v="708" actId="1076"/>
          <ac:picMkLst>
            <pc:docMk/>
            <pc:sldMk cId="4052500244" sldId="1337"/>
            <ac:picMk id="4" creationId="{AF57BED5-B298-82C9-9555-E29F690D0C5E}"/>
          </ac:picMkLst>
        </pc:picChg>
        <pc:picChg chg="add del mod">
          <ac:chgData name="Langevin, Christian D" userId="c6cf8703-3b11-4b45-a4a0-dc93ff22b3b7" providerId="ADAL" clId="{134DFEB5-EBF0-A84B-9D7E-E87D68FF92CB}" dt="2023-01-03T19:35:10.828" v="765" actId="478"/>
          <ac:picMkLst>
            <pc:docMk/>
            <pc:sldMk cId="4052500244" sldId="1337"/>
            <ac:picMk id="5" creationId="{01F3B6FB-C205-F17D-63DC-1EC91FDC51C7}"/>
          </ac:picMkLst>
        </pc:picChg>
        <pc:picChg chg="add mod">
          <ac:chgData name="Langevin, Christian D" userId="c6cf8703-3b11-4b45-a4a0-dc93ff22b3b7" providerId="ADAL" clId="{134DFEB5-EBF0-A84B-9D7E-E87D68FF92CB}" dt="2023-01-03T19:35:55.023" v="773" actId="1076"/>
          <ac:picMkLst>
            <pc:docMk/>
            <pc:sldMk cId="4052500244" sldId="1337"/>
            <ac:picMk id="6" creationId="{221B3F85-FA07-CADD-9234-A87AB068F1A1}"/>
          </ac:picMkLst>
        </pc:picChg>
      </pc:sldChg>
      <pc:sldChg chg="addSp delSp modSp new mod modClrScheme chgLayout">
        <pc:chgData name="Langevin, Christian D" userId="c6cf8703-3b11-4b45-a4a0-dc93ff22b3b7" providerId="ADAL" clId="{134DFEB5-EBF0-A84B-9D7E-E87D68FF92CB}" dt="2023-01-03T19:38:51.180" v="864" actId="20577"/>
        <pc:sldMkLst>
          <pc:docMk/>
          <pc:sldMk cId="3674337723" sldId="1338"/>
        </pc:sldMkLst>
        <pc:spChg chg="mod ord">
          <ac:chgData name="Langevin, Christian D" userId="c6cf8703-3b11-4b45-a4a0-dc93ff22b3b7" providerId="ADAL" clId="{134DFEB5-EBF0-A84B-9D7E-E87D68FF92CB}" dt="2023-01-03T19:38:51.180" v="864" actId="20577"/>
          <ac:spMkLst>
            <pc:docMk/>
            <pc:sldMk cId="3674337723" sldId="1338"/>
            <ac:spMk id="2" creationId="{34268A59-B27B-6CAA-80B5-FEA033E75DF9}"/>
          </ac:spMkLst>
        </pc:spChg>
        <pc:spChg chg="del">
          <ac:chgData name="Langevin, Christian D" userId="c6cf8703-3b11-4b45-a4a0-dc93ff22b3b7" providerId="ADAL" clId="{134DFEB5-EBF0-A84B-9D7E-E87D68FF92CB}" dt="2023-01-03T19:37:27.796" v="815" actId="700"/>
          <ac:spMkLst>
            <pc:docMk/>
            <pc:sldMk cId="3674337723" sldId="1338"/>
            <ac:spMk id="3" creationId="{5C22AC85-AA7F-35A1-5D79-97A4844DD081}"/>
          </ac:spMkLst>
        </pc:spChg>
        <pc:spChg chg="add mod">
          <ac:chgData name="Langevin, Christian D" userId="c6cf8703-3b11-4b45-a4a0-dc93ff22b3b7" providerId="ADAL" clId="{134DFEB5-EBF0-A84B-9D7E-E87D68FF92CB}" dt="2023-01-03T19:37:57.359" v="824" actId="17032"/>
          <ac:spMkLst>
            <pc:docMk/>
            <pc:sldMk cId="3674337723" sldId="1338"/>
            <ac:spMk id="6" creationId="{2E7FA6AB-7202-1CD7-E6AC-7926C8CC9DC3}"/>
          </ac:spMkLst>
        </pc:spChg>
        <pc:picChg chg="add mod">
          <ac:chgData name="Langevin, Christian D" userId="c6cf8703-3b11-4b45-a4a0-dc93ff22b3b7" providerId="ADAL" clId="{134DFEB5-EBF0-A84B-9D7E-E87D68FF92CB}" dt="2023-01-03T19:37:31.318" v="819" actId="14100"/>
          <ac:picMkLst>
            <pc:docMk/>
            <pc:sldMk cId="3674337723" sldId="1338"/>
            <ac:picMk id="4" creationId="{C06D06A0-4F29-8750-2A06-48850BBA7FC9}"/>
          </ac:picMkLst>
        </pc:picChg>
      </pc:sldChg>
      <pc:sldChg chg="addSp delSp modSp new mod">
        <pc:chgData name="Langevin, Christian D" userId="c6cf8703-3b11-4b45-a4a0-dc93ff22b3b7" providerId="ADAL" clId="{134DFEB5-EBF0-A84B-9D7E-E87D68FF92CB}" dt="2023-01-03T19:44:21.959" v="946"/>
        <pc:sldMkLst>
          <pc:docMk/>
          <pc:sldMk cId="2718347305" sldId="1339"/>
        </pc:sldMkLst>
        <pc:spChg chg="mod">
          <ac:chgData name="Langevin, Christian D" userId="c6cf8703-3b11-4b45-a4a0-dc93ff22b3b7" providerId="ADAL" clId="{134DFEB5-EBF0-A84B-9D7E-E87D68FF92CB}" dt="2023-01-03T19:39:47.636" v="888" actId="20577"/>
          <ac:spMkLst>
            <pc:docMk/>
            <pc:sldMk cId="2718347305" sldId="1339"/>
            <ac:spMk id="2" creationId="{F724A308-CD58-5461-8743-D670811318E7}"/>
          </ac:spMkLst>
        </pc:spChg>
        <pc:spChg chg="add del mod">
          <ac:chgData name="Langevin, Christian D" userId="c6cf8703-3b11-4b45-a4a0-dc93ff22b3b7" providerId="ADAL" clId="{134DFEB5-EBF0-A84B-9D7E-E87D68FF92CB}" dt="2023-01-03T19:41:52.109" v="937" actId="478"/>
          <ac:spMkLst>
            <pc:docMk/>
            <pc:sldMk cId="2718347305" sldId="1339"/>
            <ac:spMk id="4" creationId="{EE2FFB0A-CF13-55C6-E40B-5C420D1CF3EC}"/>
          </ac:spMkLst>
        </pc:spChg>
        <pc:spChg chg="add mod">
          <ac:chgData name="Langevin, Christian D" userId="c6cf8703-3b11-4b45-a4a0-dc93ff22b3b7" providerId="ADAL" clId="{134DFEB5-EBF0-A84B-9D7E-E87D68FF92CB}" dt="2023-01-03T19:42:47.442" v="944" actId="1582"/>
          <ac:spMkLst>
            <pc:docMk/>
            <pc:sldMk cId="2718347305" sldId="1339"/>
            <ac:spMk id="5" creationId="{872BD27C-94E2-E664-1532-D35607D7E370}"/>
          </ac:spMkLst>
        </pc:spChg>
        <pc:picChg chg="add mod">
          <ac:chgData name="Langevin, Christian D" userId="c6cf8703-3b11-4b45-a4a0-dc93ff22b3b7" providerId="ADAL" clId="{134DFEB5-EBF0-A84B-9D7E-E87D68FF92CB}" dt="2023-01-03T19:42:00.368" v="940" actId="1076"/>
          <ac:picMkLst>
            <pc:docMk/>
            <pc:sldMk cId="2718347305" sldId="1339"/>
            <ac:picMk id="3" creationId="{61557A1B-F94A-9568-7CCA-1A2E80208286}"/>
          </ac:picMkLst>
        </pc:picChg>
        <pc:picChg chg="add del mod">
          <ac:chgData name="Langevin, Christian D" userId="c6cf8703-3b11-4b45-a4a0-dc93ff22b3b7" providerId="ADAL" clId="{134DFEB5-EBF0-A84B-9D7E-E87D68FF92CB}" dt="2023-01-03T19:44:21.959" v="946"/>
          <ac:picMkLst>
            <pc:docMk/>
            <pc:sldMk cId="2718347305" sldId="1339"/>
            <ac:picMk id="6" creationId="{494EB2E0-BD13-1445-8C80-25E8212D649B}"/>
          </ac:picMkLst>
        </pc:picChg>
      </pc:sldChg>
      <pc:sldChg chg="addSp delSp modSp add mod modClrScheme chgLayout">
        <pc:chgData name="Langevin, Christian D" userId="c6cf8703-3b11-4b45-a4a0-dc93ff22b3b7" providerId="ADAL" clId="{134DFEB5-EBF0-A84B-9D7E-E87D68FF92CB}" dt="2023-01-03T19:49:18.799" v="1246" actId="20577"/>
        <pc:sldMkLst>
          <pc:docMk/>
          <pc:sldMk cId="192178920" sldId="1340"/>
        </pc:sldMkLst>
        <pc:spChg chg="mod ord">
          <ac:chgData name="Langevin, Christian D" userId="c6cf8703-3b11-4b45-a4a0-dc93ff22b3b7" providerId="ADAL" clId="{134DFEB5-EBF0-A84B-9D7E-E87D68FF92CB}" dt="2023-01-03T19:44:35.247" v="950" actId="700"/>
          <ac:spMkLst>
            <pc:docMk/>
            <pc:sldMk cId="192178920" sldId="1340"/>
            <ac:spMk id="2" creationId="{F724A308-CD58-5461-8743-D670811318E7}"/>
          </ac:spMkLst>
        </pc:spChg>
        <pc:spChg chg="add mod ord">
          <ac:chgData name="Langevin, Christian D" userId="c6cf8703-3b11-4b45-a4a0-dc93ff22b3b7" providerId="ADAL" clId="{134DFEB5-EBF0-A84B-9D7E-E87D68FF92CB}" dt="2023-01-03T19:49:18.799" v="1246" actId="20577"/>
          <ac:spMkLst>
            <pc:docMk/>
            <pc:sldMk cId="192178920" sldId="1340"/>
            <ac:spMk id="4" creationId="{B474CFD1-D8FD-7FAF-9E6A-5448BAF3A7AA}"/>
          </ac:spMkLst>
        </pc:spChg>
        <pc:spChg chg="del">
          <ac:chgData name="Langevin, Christian D" userId="c6cf8703-3b11-4b45-a4a0-dc93ff22b3b7" providerId="ADAL" clId="{134DFEB5-EBF0-A84B-9D7E-E87D68FF92CB}" dt="2023-01-03T19:44:32.111" v="949" actId="478"/>
          <ac:spMkLst>
            <pc:docMk/>
            <pc:sldMk cId="192178920" sldId="1340"/>
            <ac:spMk id="5" creationId="{872BD27C-94E2-E664-1532-D35607D7E370}"/>
          </ac:spMkLst>
        </pc:spChg>
        <pc:picChg chg="del">
          <ac:chgData name="Langevin, Christian D" userId="c6cf8703-3b11-4b45-a4a0-dc93ff22b3b7" providerId="ADAL" clId="{134DFEB5-EBF0-A84B-9D7E-E87D68FF92CB}" dt="2023-01-03T19:44:28.870" v="948" actId="478"/>
          <ac:picMkLst>
            <pc:docMk/>
            <pc:sldMk cId="192178920" sldId="1340"/>
            <ac:picMk id="3" creationId="{61557A1B-F94A-9568-7CCA-1A2E80208286}"/>
          </ac:picMkLst>
        </pc:picChg>
      </pc:sldChg>
      <pc:sldChg chg="addSp delSp modSp new mod modClrScheme chgLayout">
        <pc:chgData name="Langevin, Christian D" userId="c6cf8703-3b11-4b45-a4a0-dc93ff22b3b7" providerId="ADAL" clId="{134DFEB5-EBF0-A84B-9D7E-E87D68FF92CB}" dt="2023-01-03T19:57:32.376" v="1596" actId="208"/>
        <pc:sldMkLst>
          <pc:docMk/>
          <pc:sldMk cId="2695067444" sldId="1341"/>
        </pc:sldMkLst>
        <pc:spChg chg="mod ord">
          <ac:chgData name="Langevin, Christian D" userId="c6cf8703-3b11-4b45-a4a0-dc93ff22b3b7" providerId="ADAL" clId="{134DFEB5-EBF0-A84B-9D7E-E87D68FF92CB}" dt="2023-01-03T19:56:39.595" v="1579" actId="700"/>
          <ac:spMkLst>
            <pc:docMk/>
            <pc:sldMk cId="2695067444" sldId="1341"/>
            <ac:spMk id="2" creationId="{BF504840-03C5-2FA2-9D5B-06F23E1E862E}"/>
          </ac:spMkLst>
        </pc:spChg>
        <pc:spChg chg="del">
          <ac:chgData name="Langevin, Christian D" userId="c6cf8703-3b11-4b45-a4a0-dc93ff22b3b7" providerId="ADAL" clId="{134DFEB5-EBF0-A84B-9D7E-E87D68FF92CB}" dt="2023-01-03T19:56:39.595" v="1579" actId="700"/>
          <ac:spMkLst>
            <pc:docMk/>
            <pc:sldMk cId="2695067444" sldId="1341"/>
            <ac:spMk id="3" creationId="{AA143C39-4064-6EC7-5FBE-A4BBF0EC5198}"/>
          </ac:spMkLst>
        </pc:spChg>
        <pc:picChg chg="add mod">
          <ac:chgData name="Langevin, Christian D" userId="c6cf8703-3b11-4b45-a4a0-dc93ff22b3b7" providerId="ADAL" clId="{134DFEB5-EBF0-A84B-9D7E-E87D68FF92CB}" dt="2023-01-03T19:57:32.376" v="1596" actId="208"/>
          <ac:picMkLst>
            <pc:docMk/>
            <pc:sldMk cId="2695067444" sldId="1341"/>
            <ac:picMk id="4" creationId="{368B4F97-B2D0-40E1-2C56-453F3B8D9E0D}"/>
          </ac:picMkLst>
        </pc:picChg>
        <pc:picChg chg="add mod">
          <ac:chgData name="Langevin, Christian D" userId="c6cf8703-3b11-4b45-a4a0-dc93ff22b3b7" providerId="ADAL" clId="{134DFEB5-EBF0-A84B-9D7E-E87D68FF92CB}" dt="2023-01-03T19:57:32.376" v="1596" actId="208"/>
          <ac:picMkLst>
            <pc:docMk/>
            <pc:sldMk cId="2695067444" sldId="1341"/>
            <ac:picMk id="5" creationId="{57970DB2-4A95-F1BA-E459-B33E3352E520}"/>
          </ac:picMkLst>
        </pc:picChg>
      </pc:sldChg>
      <pc:sldChg chg="addSp delSp modSp new mod modClrScheme chgLayout">
        <pc:chgData name="Langevin, Christian D" userId="c6cf8703-3b11-4b45-a4a0-dc93ff22b3b7" providerId="ADAL" clId="{134DFEB5-EBF0-A84B-9D7E-E87D68FF92CB}" dt="2023-01-03T20:10:25.474" v="2015" actId="1076"/>
        <pc:sldMkLst>
          <pc:docMk/>
          <pc:sldMk cId="2509566359" sldId="1342"/>
        </pc:sldMkLst>
        <pc:spChg chg="mod ord">
          <ac:chgData name="Langevin, Christian D" userId="c6cf8703-3b11-4b45-a4a0-dc93ff22b3b7" providerId="ADAL" clId="{134DFEB5-EBF0-A84B-9D7E-E87D68FF92CB}" dt="2023-01-03T20:04:11.947" v="1659" actId="700"/>
          <ac:spMkLst>
            <pc:docMk/>
            <pc:sldMk cId="2509566359" sldId="1342"/>
            <ac:spMk id="2" creationId="{822729FB-FBC9-9AC0-DC24-D9744AFAD4F1}"/>
          </ac:spMkLst>
        </pc:spChg>
        <pc:spChg chg="add del mod">
          <ac:chgData name="Langevin, Christian D" userId="c6cf8703-3b11-4b45-a4a0-dc93ff22b3b7" providerId="ADAL" clId="{134DFEB5-EBF0-A84B-9D7E-E87D68FF92CB}" dt="2023-01-03T20:02:24.592" v="1633" actId="478"/>
          <ac:spMkLst>
            <pc:docMk/>
            <pc:sldMk cId="2509566359" sldId="1342"/>
            <ac:spMk id="5" creationId="{0AA7A295-515B-B46A-E8D0-B615E95F7409}"/>
          </ac:spMkLst>
        </pc:spChg>
        <pc:spChg chg="add mod ord">
          <ac:chgData name="Langevin, Christian D" userId="c6cf8703-3b11-4b45-a4a0-dc93ff22b3b7" providerId="ADAL" clId="{134DFEB5-EBF0-A84B-9D7E-E87D68FF92CB}" dt="2023-01-03T20:05:48.277" v="1940" actId="20577"/>
          <ac:spMkLst>
            <pc:docMk/>
            <pc:sldMk cId="2509566359" sldId="1342"/>
            <ac:spMk id="7" creationId="{0E905D3D-5335-F99F-F3B6-7FB8600D3FF9}"/>
          </ac:spMkLst>
        </pc:spChg>
        <pc:picChg chg="add mod">
          <ac:chgData name="Langevin, Christian D" userId="c6cf8703-3b11-4b45-a4a0-dc93ff22b3b7" providerId="ADAL" clId="{134DFEB5-EBF0-A84B-9D7E-E87D68FF92CB}" dt="2023-01-03T20:10:14.533" v="2009" actId="1076"/>
          <ac:picMkLst>
            <pc:docMk/>
            <pc:sldMk cId="2509566359" sldId="1342"/>
            <ac:picMk id="3" creationId="{A48449F2-D92E-5D04-C84F-3B41ADB1548B}"/>
          </ac:picMkLst>
        </pc:picChg>
        <pc:picChg chg="add del mod">
          <ac:chgData name="Langevin, Christian D" userId="c6cf8703-3b11-4b45-a4a0-dc93ff22b3b7" providerId="ADAL" clId="{134DFEB5-EBF0-A84B-9D7E-E87D68FF92CB}" dt="2023-01-03T20:05:54.937" v="1941" actId="478"/>
          <ac:picMkLst>
            <pc:docMk/>
            <pc:sldMk cId="2509566359" sldId="1342"/>
            <ac:picMk id="6" creationId="{BD8E5FA0-4C6F-2308-FC94-76376F971F68}"/>
          </ac:picMkLst>
        </pc:picChg>
        <pc:picChg chg="add mod">
          <ac:chgData name="Langevin, Christian D" userId="c6cf8703-3b11-4b45-a4a0-dc93ff22b3b7" providerId="ADAL" clId="{134DFEB5-EBF0-A84B-9D7E-E87D68FF92CB}" dt="2023-01-03T20:10:23.588" v="2014" actId="1076"/>
          <ac:picMkLst>
            <pc:docMk/>
            <pc:sldMk cId="2509566359" sldId="1342"/>
            <ac:picMk id="8" creationId="{DE43F3AA-E347-34BA-3E5E-A203B362D420}"/>
          </ac:picMkLst>
        </pc:picChg>
        <pc:picChg chg="add mod">
          <ac:chgData name="Langevin, Christian D" userId="c6cf8703-3b11-4b45-a4a0-dc93ff22b3b7" providerId="ADAL" clId="{134DFEB5-EBF0-A84B-9D7E-E87D68FF92CB}" dt="2023-01-03T20:10:25.474" v="2015" actId="1076"/>
          <ac:picMkLst>
            <pc:docMk/>
            <pc:sldMk cId="2509566359" sldId="1342"/>
            <ac:picMk id="9" creationId="{C67FDD00-7C26-D53C-2EC8-5E588DB48585}"/>
          </ac:picMkLst>
        </pc:picChg>
      </pc:sldChg>
      <pc:sldChg chg="modSp new mod">
        <pc:chgData name="Langevin, Christian D" userId="c6cf8703-3b11-4b45-a4a0-dc93ff22b3b7" providerId="ADAL" clId="{134DFEB5-EBF0-A84B-9D7E-E87D68FF92CB}" dt="2023-01-03T20:12:20.912" v="2214"/>
        <pc:sldMkLst>
          <pc:docMk/>
          <pc:sldMk cId="4159059620" sldId="1343"/>
        </pc:sldMkLst>
        <pc:spChg chg="mod">
          <ac:chgData name="Langevin, Christian D" userId="c6cf8703-3b11-4b45-a4a0-dc93ff22b3b7" providerId="ADAL" clId="{134DFEB5-EBF0-A84B-9D7E-E87D68FF92CB}" dt="2023-01-03T20:11:11.367" v="2035" actId="20577"/>
          <ac:spMkLst>
            <pc:docMk/>
            <pc:sldMk cId="4159059620" sldId="1343"/>
            <ac:spMk id="2" creationId="{AE275F24-250F-0FFF-56F3-67E1966E5454}"/>
          </ac:spMkLst>
        </pc:spChg>
        <pc:spChg chg="mod">
          <ac:chgData name="Langevin, Christian D" userId="c6cf8703-3b11-4b45-a4a0-dc93ff22b3b7" providerId="ADAL" clId="{134DFEB5-EBF0-A84B-9D7E-E87D68FF92CB}" dt="2023-01-03T20:12:20.912" v="2214"/>
          <ac:spMkLst>
            <pc:docMk/>
            <pc:sldMk cId="4159059620" sldId="1343"/>
            <ac:spMk id="3" creationId="{AA01872D-6CE5-CD5A-55DE-D9DF5C307CBF}"/>
          </ac:spMkLst>
        </pc:spChg>
      </pc:sldChg>
      <pc:sldChg chg="addSp delSp modSp new mod modClrScheme chgLayout">
        <pc:chgData name="Langevin, Christian D" userId="c6cf8703-3b11-4b45-a4a0-dc93ff22b3b7" providerId="ADAL" clId="{134DFEB5-EBF0-A84B-9D7E-E87D68FF92CB}" dt="2023-01-03T20:56:58.398" v="2403" actId="1076"/>
        <pc:sldMkLst>
          <pc:docMk/>
          <pc:sldMk cId="617716690" sldId="1344"/>
        </pc:sldMkLst>
        <pc:spChg chg="del mod ord">
          <ac:chgData name="Langevin, Christian D" userId="c6cf8703-3b11-4b45-a4a0-dc93ff22b3b7" providerId="ADAL" clId="{134DFEB5-EBF0-A84B-9D7E-E87D68FF92CB}" dt="2023-01-03T20:54:37.045" v="2230" actId="700"/>
          <ac:spMkLst>
            <pc:docMk/>
            <pc:sldMk cId="617716690" sldId="1344"/>
            <ac:spMk id="2" creationId="{5DC29224-1D89-454C-72FA-66A93F9E47B1}"/>
          </ac:spMkLst>
        </pc:spChg>
        <pc:spChg chg="del mod ord">
          <ac:chgData name="Langevin, Christian D" userId="c6cf8703-3b11-4b45-a4a0-dc93ff22b3b7" providerId="ADAL" clId="{134DFEB5-EBF0-A84B-9D7E-E87D68FF92CB}" dt="2023-01-03T20:54:37.045" v="2230" actId="700"/>
          <ac:spMkLst>
            <pc:docMk/>
            <pc:sldMk cId="617716690" sldId="1344"/>
            <ac:spMk id="3" creationId="{33AD33AD-91E5-DD06-D5F8-325B9D6CAB47}"/>
          </ac:spMkLst>
        </pc:spChg>
        <pc:spChg chg="add mod ord">
          <ac:chgData name="Langevin, Christian D" userId="c6cf8703-3b11-4b45-a4a0-dc93ff22b3b7" providerId="ADAL" clId="{134DFEB5-EBF0-A84B-9D7E-E87D68FF92CB}" dt="2023-01-03T20:55:48.236" v="2353" actId="700"/>
          <ac:spMkLst>
            <pc:docMk/>
            <pc:sldMk cId="617716690" sldId="1344"/>
            <ac:spMk id="4" creationId="{26CA1829-4AC2-0435-B02E-A0CB7484A612}"/>
          </ac:spMkLst>
        </pc:spChg>
        <pc:spChg chg="add del mod ord">
          <ac:chgData name="Langevin, Christian D" userId="c6cf8703-3b11-4b45-a4a0-dc93ff22b3b7" providerId="ADAL" clId="{134DFEB5-EBF0-A84B-9D7E-E87D68FF92CB}" dt="2023-01-03T20:56:24.756" v="2400" actId="478"/>
          <ac:spMkLst>
            <pc:docMk/>
            <pc:sldMk cId="617716690" sldId="1344"/>
            <ac:spMk id="5" creationId="{2850E07F-D6FA-DC17-E4C3-A4269E479368}"/>
          </ac:spMkLst>
        </pc:spChg>
        <pc:spChg chg="add mod ord">
          <ac:chgData name="Langevin, Christian D" userId="c6cf8703-3b11-4b45-a4a0-dc93ff22b3b7" providerId="ADAL" clId="{134DFEB5-EBF0-A84B-9D7E-E87D68FF92CB}" dt="2023-01-03T20:56:02.604" v="2377" actId="20577"/>
          <ac:spMkLst>
            <pc:docMk/>
            <pc:sldMk cId="617716690" sldId="1344"/>
            <ac:spMk id="8" creationId="{5407C579-5018-AEFA-A856-DBB14C27C3E4}"/>
          </ac:spMkLst>
        </pc:spChg>
        <pc:spChg chg="add mod ord">
          <ac:chgData name="Langevin, Christian D" userId="c6cf8703-3b11-4b45-a4a0-dc93ff22b3b7" providerId="ADAL" clId="{134DFEB5-EBF0-A84B-9D7E-E87D68FF92CB}" dt="2023-01-03T20:56:08.991" v="2392" actId="20577"/>
          <ac:spMkLst>
            <pc:docMk/>
            <pc:sldMk cId="617716690" sldId="1344"/>
            <ac:spMk id="9" creationId="{A2DC3B1B-B808-198D-F7A8-0A42C840BA24}"/>
          </ac:spMkLst>
        </pc:spChg>
        <pc:spChg chg="add del mod ord">
          <ac:chgData name="Langevin, Christian D" userId="c6cf8703-3b11-4b45-a4a0-dc93ff22b3b7" providerId="ADAL" clId="{134DFEB5-EBF0-A84B-9D7E-E87D68FF92CB}" dt="2023-01-03T20:56:26.556" v="2401" actId="478"/>
          <ac:spMkLst>
            <pc:docMk/>
            <pc:sldMk cId="617716690" sldId="1344"/>
            <ac:spMk id="10" creationId="{7CEA09FA-34D3-F321-D665-1F4B640E51EE}"/>
          </ac:spMkLst>
        </pc:spChg>
        <pc:picChg chg="add mod">
          <ac:chgData name="Langevin, Christian D" userId="c6cf8703-3b11-4b45-a4a0-dc93ff22b3b7" providerId="ADAL" clId="{134DFEB5-EBF0-A84B-9D7E-E87D68FF92CB}" dt="2023-01-03T20:56:17.546" v="2396" actId="1076"/>
          <ac:picMkLst>
            <pc:docMk/>
            <pc:sldMk cId="617716690" sldId="1344"/>
            <ac:picMk id="6" creationId="{8C22E53B-50CA-F022-D047-7EF45D9712E0}"/>
          </ac:picMkLst>
        </pc:picChg>
        <pc:picChg chg="add mod">
          <ac:chgData name="Langevin, Christian D" userId="c6cf8703-3b11-4b45-a4a0-dc93ff22b3b7" providerId="ADAL" clId="{134DFEB5-EBF0-A84B-9D7E-E87D68FF92CB}" dt="2023-01-03T20:56:58.398" v="2403" actId="1076"/>
          <ac:picMkLst>
            <pc:docMk/>
            <pc:sldMk cId="617716690" sldId="1344"/>
            <ac:picMk id="7" creationId="{5AB2B9AD-6983-1F51-F5CD-E3A8D8FA9209}"/>
          </ac:picMkLst>
        </pc:picChg>
      </pc:sldChg>
      <pc:sldChg chg="new del">
        <pc:chgData name="Langevin, Christian D" userId="c6cf8703-3b11-4b45-a4a0-dc93ff22b3b7" providerId="ADAL" clId="{134DFEB5-EBF0-A84B-9D7E-E87D68FF92CB}" dt="2023-01-03T21:29:34.737" v="2415" actId="2696"/>
        <pc:sldMkLst>
          <pc:docMk/>
          <pc:sldMk cId="181141222" sldId="1345"/>
        </pc:sldMkLst>
      </pc:sldChg>
      <pc:sldChg chg="del">
        <pc:chgData name="Langevin, Christian D" userId="c6cf8703-3b11-4b45-a4a0-dc93ff22b3b7" providerId="ADAL" clId="{134DFEB5-EBF0-A84B-9D7E-E87D68FF92CB}" dt="2023-01-03T18:42:57.015" v="2" actId="2696"/>
        <pc:sldMkLst>
          <pc:docMk/>
          <pc:sldMk cId="2877685965" sldId="1361"/>
        </pc:sldMkLst>
      </pc:sldChg>
      <pc:sldChg chg="del">
        <pc:chgData name="Langevin, Christian D" userId="c6cf8703-3b11-4b45-a4a0-dc93ff22b3b7" providerId="ADAL" clId="{134DFEB5-EBF0-A84B-9D7E-E87D68FF92CB}" dt="2023-01-03T18:42:57.015" v="2" actId="2696"/>
        <pc:sldMkLst>
          <pc:docMk/>
          <pc:sldMk cId="3240130339" sldId="1364"/>
        </pc:sldMkLst>
      </pc:sldChg>
    </pc:docChg>
  </pc:docChgLst>
  <pc:docChgLst>
    <pc:chgData name="Langevin, Christian D" userId="c6cf8703-3b11-4b45-a4a0-dc93ff22b3b7" providerId="ADAL" clId="{10632CE7-F562-C24A-A251-918B2D54E087}"/>
    <pc:docChg chg="undo custSel addSld delSld modSld">
      <pc:chgData name="Langevin, Christian D" userId="c6cf8703-3b11-4b45-a4a0-dc93ff22b3b7" providerId="ADAL" clId="{10632CE7-F562-C24A-A251-918B2D54E087}" dt="2019-05-29T14:56:26.894" v="430" actId="478"/>
      <pc:docMkLst>
        <pc:docMk/>
      </pc:docMkLst>
      <pc:sldChg chg="addSp delSp modSp">
        <pc:chgData name="Langevin, Christian D" userId="c6cf8703-3b11-4b45-a4a0-dc93ff22b3b7" providerId="ADAL" clId="{10632CE7-F562-C24A-A251-918B2D54E087}" dt="2019-05-07T15:35:58.852" v="167" actId="692"/>
        <pc:sldMkLst>
          <pc:docMk/>
          <pc:sldMk cId="2495785825" sldId="628"/>
        </pc:sldMkLst>
        <pc:spChg chg="mod">
          <ac:chgData name="Langevin, Christian D" userId="c6cf8703-3b11-4b45-a4a0-dc93ff22b3b7" providerId="ADAL" clId="{10632CE7-F562-C24A-A251-918B2D54E087}" dt="2019-05-07T15:34:24.528" v="147" actId="14100"/>
          <ac:spMkLst>
            <pc:docMk/>
            <pc:sldMk cId="2495785825" sldId="628"/>
            <ac:spMk id="3" creationId="{00000000-0000-0000-0000-000000000000}"/>
          </ac:spMkLst>
        </pc:spChg>
        <pc:spChg chg="add mod">
          <ac:chgData name="Langevin, Christian D" userId="c6cf8703-3b11-4b45-a4a0-dc93ff22b3b7" providerId="ADAL" clId="{10632CE7-F562-C24A-A251-918B2D54E087}" dt="2019-05-07T15:35:58.852" v="167" actId="692"/>
          <ac:spMkLst>
            <pc:docMk/>
            <pc:sldMk cId="2495785825" sldId="628"/>
            <ac:spMk id="6" creationId="{27F670A7-60FE-A141-A7B6-DC05227280A4}"/>
          </ac:spMkLst>
        </pc:spChg>
        <pc:picChg chg="add del mod">
          <ac:chgData name="Langevin, Christian D" userId="c6cf8703-3b11-4b45-a4a0-dc93ff22b3b7" providerId="ADAL" clId="{10632CE7-F562-C24A-A251-918B2D54E087}" dt="2019-05-07T15:34:58.295" v="151" actId="478"/>
          <ac:picMkLst>
            <pc:docMk/>
            <pc:sldMk cId="2495785825" sldId="628"/>
            <ac:picMk id="4" creationId="{FA4F5255-D942-174F-87A8-991FCE870ECE}"/>
          </ac:picMkLst>
        </pc:picChg>
        <pc:picChg chg="del">
          <ac:chgData name="Langevin, Christian D" userId="c6cf8703-3b11-4b45-a4a0-dc93ff22b3b7" providerId="ADAL" clId="{10632CE7-F562-C24A-A251-918B2D54E087}" dt="2019-05-07T15:31:42.854" v="122" actId="478"/>
          <ac:picMkLst>
            <pc:docMk/>
            <pc:sldMk cId="2495785825" sldId="628"/>
            <ac:picMk id="5" creationId="{00000000-0000-0000-0000-000000000000}"/>
          </ac:picMkLst>
        </pc:picChg>
      </pc:sldChg>
      <pc:sldChg chg="modSp">
        <pc:chgData name="Langevin, Christian D" userId="c6cf8703-3b11-4b45-a4a0-dc93ff22b3b7" providerId="ADAL" clId="{10632CE7-F562-C24A-A251-918B2D54E087}" dt="2019-05-07T15:42:50.304" v="207" actId="1076"/>
        <pc:sldMkLst>
          <pc:docMk/>
          <pc:sldMk cId="2388034224" sldId="637"/>
        </pc:sldMkLst>
        <pc:picChg chg="mod">
          <ac:chgData name="Langevin, Christian D" userId="c6cf8703-3b11-4b45-a4a0-dc93ff22b3b7" providerId="ADAL" clId="{10632CE7-F562-C24A-A251-918B2D54E087}" dt="2019-05-07T15:42:50.304" v="207" actId="1076"/>
          <ac:picMkLst>
            <pc:docMk/>
            <pc:sldMk cId="2388034224" sldId="637"/>
            <ac:picMk id="5" creationId="{00000000-0000-0000-0000-000000000000}"/>
          </ac:picMkLst>
        </pc:picChg>
      </pc:sldChg>
      <pc:sldChg chg="addSp delSp modSp">
        <pc:chgData name="Langevin, Christian D" userId="c6cf8703-3b11-4b45-a4a0-dc93ff22b3b7" providerId="ADAL" clId="{10632CE7-F562-C24A-A251-918B2D54E087}" dt="2019-05-07T15:39:42.659" v="184" actId="1076"/>
        <pc:sldMkLst>
          <pc:docMk/>
          <pc:sldMk cId="2489862496" sldId="645"/>
        </pc:sldMkLst>
        <pc:spChg chg="del">
          <ac:chgData name="Langevin, Christian D" userId="c6cf8703-3b11-4b45-a4a0-dc93ff22b3b7" providerId="ADAL" clId="{10632CE7-F562-C24A-A251-918B2D54E087}" dt="2019-05-07T15:38:19.726" v="168" actId="478"/>
          <ac:spMkLst>
            <pc:docMk/>
            <pc:sldMk cId="2489862496" sldId="645"/>
            <ac:spMk id="3" creationId="{00000000-0000-0000-0000-000000000000}"/>
          </ac:spMkLst>
        </pc:spChg>
        <pc:spChg chg="add mod">
          <ac:chgData name="Langevin, Christian D" userId="c6cf8703-3b11-4b45-a4a0-dc93ff22b3b7" providerId="ADAL" clId="{10632CE7-F562-C24A-A251-918B2D54E087}" dt="2019-05-07T15:39:42.659" v="184" actId="1076"/>
          <ac:spMkLst>
            <pc:docMk/>
            <pc:sldMk cId="2489862496" sldId="645"/>
            <ac:spMk id="5" creationId="{639300AD-2BB6-1947-B104-34B9B10442BB}"/>
          </ac:spMkLst>
        </pc:spChg>
      </pc:sldChg>
      <pc:sldChg chg="addSp delSp modSp">
        <pc:chgData name="Langevin, Christian D" userId="c6cf8703-3b11-4b45-a4a0-dc93ff22b3b7" providerId="ADAL" clId="{10632CE7-F562-C24A-A251-918B2D54E087}" dt="2019-05-29T14:56:26.894" v="430" actId="478"/>
        <pc:sldMkLst>
          <pc:docMk/>
          <pc:sldMk cId="2196199766" sldId="662"/>
        </pc:sldMkLst>
        <pc:spChg chg="add del mod">
          <ac:chgData name="Langevin, Christian D" userId="c6cf8703-3b11-4b45-a4a0-dc93ff22b3b7" providerId="ADAL" clId="{10632CE7-F562-C24A-A251-918B2D54E087}" dt="2019-05-29T14:56:26.894" v="430" actId="478"/>
          <ac:spMkLst>
            <pc:docMk/>
            <pc:sldMk cId="2196199766" sldId="662"/>
            <ac:spMk id="4" creationId="{98AAD9CE-44C9-4C4A-83EB-CD3BA9C1722B}"/>
          </ac:spMkLst>
        </pc:spChg>
      </pc:sldChg>
      <pc:sldChg chg="modSp">
        <pc:chgData name="Langevin, Christian D" userId="c6cf8703-3b11-4b45-a4a0-dc93ff22b3b7" providerId="ADAL" clId="{10632CE7-F562-C24A-A251-918B2D54E087}" dt="2019-05-20T15:35:14.856" v="428" actId="20577"/>
        <pc:sldMkLst>
          <pc:docMk/>
          <pc:sldMk cId="1936994732" sldId="673"/>
        </pc:sldMkLst>
        <pc:spChg chg="mod">
          <ac:chgData name="Langevin, Christian D" userId="c6cf8703-3b11-4b45-a4a0-dc93ff22b3b7" providerId="ADAL" clId="{10632CE7-F562-C24A-A251-918B2D54E087}" dt="2019-05-20T15:35:14.856" v="428" actId="20577"/>
          <ac:spMkLst>
            <pc:docMk/>
            <pc:sldMk cId="1936994732" sldId="673"/>
            <ac:spMk id="5" creationId="{00000000-0000-0000-0000-000000000000}"/>
          </ac:spMkLst>
        </pc:spChg>
      </pc:sldChg>
      <pc:sldChg chg="modSp">
        <pc:chgData name="Langevin, Christian D" userId="c6cf8703-3b11-4b45-a4a0-dc93ff22b3b7" providerId="ADAL" clId="{10632CE7-F562-C24A-A251-918B2D54E087}" dt="2019-05-17T13:07:24.982" v="416" actId="20577"/>
        <pc:sldMkLst>
          <pc:docMk/>
          <pc:sldMk cId="4188236037" sldId="676"/>
        </pc:sldMkLst>
        <pc:spChg chg="mod">
          <ac:chgData name="Langevin, Christian D" userId="c6cf8703-3b11-4b45-a4a0-dc93ff22b3b7" providerId="ADAL" clId="{10632CE7-F562-C24A-A251-918B2D54E087}" dt="2019-05-17T13:07:24.982" v="416" actId="20577"/>
          <ac:spMkLst>
            <pc:docMk/>
            <pc:sldMk cId="4188236037" sldId="676"/>
            <ac:spMk id="5" creationId="{00000000-0000-0000-0000-000000000000}"/>
          </ac:spMkLst>
        </pc:spChg>
      </pc:sldChg>
      <pc:sldChg chg="addSp delSp modSp">
        <pc:chgData name="Langevin, Christian D" userId="c6cf8703-3b11-4b45-a4a0-dc93ff22b3b7" providerId="ADAL" clId="{10632CE7-F562-C24A-A251-918B2D54E087}" dt="2019-05-07T14:56:04.326" v="11" actId="20577"/>
        <pc:sldMkLst>
          <pc:docMk/>
          <pc:sldMk cId="1839397595" sldId="681"/>
        </pc:sldMkLst>
        <pc:spChg chg="mod">
          <ac:chgData name="Langevin, Christian D" userId="c6cf8703-3b11-4b45-a4a0-dc93ff22b3b7" providerId="ADAL" clId="{10632CE7-F562-C24A-A251-918B2D54E087}" dt="2019-05-07T14:56:04.326" v="11" actId="20577"/>
          <ac:spMkLst>
            <pc:docMk/>
            <pc:sldMk cId="1839397595" sldId="681"/>
            <ac:spMk id="2" creationId="{00000000-0000-0000-0000-000000000000}"/>
          </ac:spMkLst>
        </pc:spChg>
        <pc:picChg chg="add mod">
          <ac:chgData name="Langevin, Christian D" userId="c6cf8703-3b11-4b45-a4a0-dc93ff22b3b7" providerId="ADAL" clId="{10632CE7-F562-C24A-A251-918B2D54E087}" dt="2019-05-07T14:56:00.843" v="10" actId="1036"/>
          <ac:picMkLst>
            <pc:docMk/>
            <pc:sldMk cId="1839397595" sldId="681"/>
            <ac:picMk id="3" creationId="{F96888CD-51C8-284A-9735-30939822314F}"/>
          </ac:picMkLst>
        </pc:picChg>
        <pc:picChg chg="del">
          <ac:chgData name="Langevin, Christian D" userId="c6cf8703-3b11-4b45-a4a0-dc93ff22b3b7" providerId="ADAL" clId="{10632CE7-F562-C24A-A251-918B2D54E087}" dt="2019-05-07T14:55:54.655" v="0" actId="478"/>
          <ac:picMkLst>
            <pc:docMk/>
            <pc:sldMk cId="1839397595" sldId="681"/>
            <ac:picMk id="4" creationId="{00000000-0000-0000-0000-000000000000}"/>
          </ac:picMkLst>
        </pc:picChg>
      </pc:sldChg>
      <pc:sldChg chg="delSp">
        <pc:chgData name="Langevin, Christian D" userId="c6cf8703-3b11-4b45-a4a0-dc93ff22b3b7" providerId="ADAL" clId="{10632CE7-F562-C24A-A251-918B2D54E087}" dt="2019-05-07T16:18:07.190" v="271" actId="478"/>
        <pc:sldMkLst>
          <pc:docMk/>
          <pc:sldMk cId="2901672710" sldId="716"/>
        </pc:sldMkLst>
        <pc:spChg chg="del">
          <ac:chgData name="Langevin, Christian D" userId="c6cf8703-3b11-4b45-a4a0-dc93ff22b3b7" providerId="ADAL" clId="{10632CE7-F562-C24A-A251-918B2D54E087}" dt="2019-05-07T16:18:07.190" v="271" actId="478"/>
          <ac:spMkLst>
            <pc:docMk/>
            <pc:sldMk cId="2901672710" sldId="716"/>
            <ac:spMk id="6" creationId="{00000000-0000-0000-0000-000000000000}"/>
          </ac:spMkLst>
        </pc:spChg>
      </pc:sldChg>
      <pc:sldChg chg="modSp">
        <pc:chgData name="Langevin, Christian D" userId="c6cf8703-3b11-4b45-a4a0-dc93ff22b3b7" providerId="ADAL" clId="{10632CE7-F562-C24A-A251-918B2D54E087}" dt="2019-05-07T15:43:44.180" v="236" actId="692"/>
        <pc:sldMkLst>
          <pc:docMk/>
          <pc:sldMk cId="1523507211" sldId="720"/>
        </pc:sldMkLst>
        <pc:spChg chg="mod">
          <ac:chgData name="Langevin, Christian D" userId="c6cf8703-3b11-4b45-a4a0-dc93ff22b3b7" providerId="ADAL" clId="{10632CE7-F562-C24A-A251-918B2D54E087}" dt="2019-05-07T15:43:44.180" v="236" actId="692"/>
          <ac:spMkLst>
            <pc:docMk/>
            <pc:sldMk cId="1523507211" sldId="720"/>
            <ac:spMk id="3" creationId="{00000000-0000-0000-0000-000000000000}"/>
          </ac:spMkLst>
        </pc:spChg>
      </pc:sldChg>
      <pc:sldChg chg="delSp">
        <pc:chgData name="Langevin, Christian D" userId="c6cf8703-3b11-4b45-a4a0-dc93ff22b3b7" providerId="ADAL" clId="{10632CE7-F562-C24A-A251-918B2D54E087}" dt="2019-05-07T14:57:57.052" v="12" actId="478"/>
        <pc:sldMkLst>
          <pc:docMk/>
          <pc:sldMk cId="73126065" sldId="721"/>
        </pc:sldMkLst>
        <pc:spChg chg="del">
          <ac:chgData name="Langevin, Christian D" userId="c6cf8703-3b11-4b45-a4a0-dc93ff22b3b7" providerId="ADAL" clId="{10632CE7-F562-C24A-A251-918B2D54E087}" dt="2019-05-07T14:57:57.052" v="12" actId="478"/>
          <ac:spMkLst>
            <pc:docMk/>
            <pc:sldMk cId="73126065" sldId="721"/>
            <ac:spMk id="4" creationId="{00000000-0000-0000-0000-000000000000}"/>
          </ac:spMkLst>
        </pc:spChg>
      </pc:sldChg>
      <pc:sldChg chg="modSp">
        <pc:chgData name="Langevin, Christian D" userId="c6cf8703-3b11-4b45-a4a0-dc93ff22b3b7" providerId="ADAL" clId="{10632CE7-F562-C24A-A251-918B2D54E087}" dt="2019-05-07T15:41:12.812" v="191" actId="692"/>
        <pc:sldMkLst>
          <pc:docMk/>
          <pc:sldMk cId="3181722357" sldId="727"/>
        </pc:sldMkLst>
        <pc:spChg chg="mod">
          <ac:chgData name="Langevin, Christian D" userId="c6cf8703-3b11-4b45-a4a0-dc93ff22b3b7" providerId="ADAL" clId="{10632CE7-F562-C24A-A251-918B2D54E087}" dt="2019-05-07T15:41:12.812" v="191" actId="692"/>
          <ac:spMkLst>
            <pc:docMk/>
            <pc:sldMk cId="3181722357" sldId="727"/>
            <ac:spMk id="6" creationId="{00000000-0000-0000-0000-000000000000}"/>
          </ac:spMkLst>
        </pc:spChg>
      </pc:sldChg>
      <pc:sldChg chg="addSp delSp modSp add">
        <pc:chgData name="Langevin, Christian D" userId="c6cf8703-3b11-4b45-a4a0-dc93ff22b3b7" providerId="ADAL" clId="{10632CE7-F562-C24A-A251-918B2D54E087}" dt="2019-05-07T15:16:33.259" v="54" actId="1076"/>
        <pc:sldMkLst>
          <pc:docMk/>
          <pc:sldMk cId="3993982292" sldId="728"/>
        </pc:sldMkLst>
        <pc:spChg chg="mod">
          <ac:chgData name="Langevin, Christian D" userId="c6cf8703-3b11-4b45-a4a0-dc93ff22b3b7" providerId="ADAL" clId="{10632CE7-F562-C24A-A251-918B2D54E087}" dt="2019-05-07T15:15:18.488" v="45" actId="20577"/>
          <ac:spMkLst>
            <pc:docMk/>
            <pc:sldMk cId="3993982292" sldId="728"/>
            <ac:spMk id="2" creationId="{568053DD-FC61-3C41-93B9-365D02FD892F}"/>
          </ac:spMkLst>
        </pc:spChg>
        <pc:spChg chg="del">
          <ac:chgData name="Langevin, Christian D" userId="c6cf8703-3b11-4b45-a4a0-dc93ff22b3b7" providerId="ADAL" clId="{10632CE7-F562-C24A-A251-918B2D54E087}" dt="2019-05-07T15:15:25.181" v="46"/>
          <ac:spMkLst>
            <pc:docMk/>
            <pc:sldMk cId="3993982292" sldId="728"/>
            <ac:spMk id="3" creationId="{76E4EBC8-97AF-BB40-AFAC-F223CAB09514}"/>
          </ac:spMkLst>
        </pc:spChg>
        <pc:picChg chg="add mod">
          <ac:chgData name="Langevin, Christian D" userId="c6cf8703-3b11-4b45-a4a0-dc93ff22b3b7" providerId="ADAL" clId="{10632CE7-F562-C24A-A251-918B2D54E087}" dt="2019-05-07T15:15:48.923" v="48" actId="1076"/>
          <ac:picMkLst>
            <pc:docMk/>
            <pc:sldMk cId="3993982292" sldId="728"/>
            <ac:picMk id="4" creationId="{078D8AF0-CB5D-D242-A999-A4C63CBEBD1E}"/>
          </ac:picMkLst>
        </pc:picChg>
        <pc:picChg chg="add mod">
          <ac:chgData name="Langevin, Christian D" userId="c6cf8703-3b11-4b45-a4a0-dc93ff22b3b7" providerId="ADAL" clId="{10632CE7-F562-C24A-A251-918B2D54E087}" dt="2019-05-07T15:16:09.469" v="50" actId="1076"/>
          <ac:picMkLst>
            <pc:docMk/>
            <pc:sldMk cId="3993982292" sldId="728"/>
            <ac:picMk id="5" creationId="{AA0B76DC-BF0A-0442-84D2-8B43CA256D89}"/>
          </ac:picMkLst>
        </pc:picChg>
        <pc:picChg chg="add mod">
          <ac:chgData name="Langevin, Christian D" userId="c6cf8703-3b11-4b45-a4a0-dc93ff22b3b7" providerId="ADAL" clId="{10632CE7-F562-C24A-A251-918B2D54E087}" dt="2019-05-07T15:16:20.870" v="52" actId="1076"/>
          <ac:picMkLst>
            <pc:docMk/>
            <pc:sldMk cId="3993982292" sldId="728"/>
            <ac:picMk id="6" creationId="{96D58213-333C-744F-BA19-3DF99C704DAF}"/>
          </ac:picMkLst>
        </pc:picChg>
        <pc:picChg chg="add mod">
          <ac:chgData name="Langevin, Christian D" userId="c6cf8703-3b11-4b45-a4a0-dc93ff22b3b7" providerId="ADAL" clId="{10632CE7-F562-C24A-A251-918B2D54E087}" dt="2019-05-07T15:16:33.259" v="54" actId="1076"/>
          <ac:picMkLst>
            <pc:docMk/>
            <pc:sldMk cId="3993982292" sldId="728"/>
            <ac:picMk id="7" creationId="{876CA739-315C-B148-8ABF-B3BD22FC53D2}"/>
          </ac:picMkLst>
        </pc:picChg>
      </pc:sldChg>
      <pc:sldChg chg="addSp modSp add">
        <pc:chgData name="Langevin, Christian D" userId="c6cf8703-3b11-4b45-a4a0-dc93ff22b3b7" providerId="ADAL" clId="{10632CE7-F562-C24A-A251-918B2D54E087}" dt="2019-05-07T15:18:44.636" v="95" actId="1076"/>
        <pc:sldMkLst>
          <pc:docMk/>
          <pc:sldMk cId="903387518" sldId="729"/>
        </pc:sldMkLst>
        <pc:spChg chg="mod">
          <ac:chgData name="Langevin, Christian D" userId="c6cf8703-3b11-4b45-a4a0-dc93ff22b3b7" providerId="ADAL" clId="{10632CE7-F562-C24A-A251-918B2D54E087}" dt="2019-05-07T15:17:25.198" v="89" actId="20577"/>
          <ac:spMkLst>
            <pc:docMk/>
            <pc:sldMk cId="903387518" sldId="729"/>
            <ac:spMk id="2" creationId="{4EB50C0C-D524-864D-87EB-C63623B3112C}"/>
          </ac:spMkLst>
        </pc:spChg>
        <pc:picChg chg="add mod">
          <ac:chgData name="Langevin, Christian D" userId="c6cf8703-3b11-4b45-a4a0-dc93ff22b3b7" providerId="ADAL" clId="{10632CE7-F562-C24A-A251-918B2D54E087}" dt="2019-05-07T15:17:43.369" v="93" actId="1076"/>
          <ac:picMkLst>
            <pc:docMk/>
            <pc:sldMk cId="903387518" sldId="729"/>
            <ac:picMk id="3" creationId="{0B15FA50-A980-4B40-96A1-BAE9D87D0834}"/>
          </ac:picMkLst>
        </pc:picChg>
        <pc:picChg chg="add mod">
          <ac:chgData name="Langevin, Christian D" userId="c6cf8703-3b11-4b45-a4a0-dc93ff22b3b7" providerId="ADAL" clId="{10632CE7-F562-C24A-A251-918B2D54E087}" dt="2019-05-07T15:18:44.636" v="95" actId="1076"/>
          <ac:picMkLst>
            <pc:docMk/>
            <pc:sldMk cId="903387518" sldId="729"/>
            <ac:picMk id="4" creationId="{07032E0C-6041-1948-B6D4-49061242947E}"/>
          </ac:picMkLst>
        </pc:picChg>
      </pc:sldChg>
      <pc:sldChg chg="addSp modSp add">
        <pc:chgData name="Langevin, Christian D" userId="c6cf8703-3b11-4b45-a4a0-dc93ff22b3b7" providerId="ADAL" clId="{10632CE7-F562-C24A-A251-918B2D54E087}" dt="2019-05-07T15:20:55.330" v="119" actId="1076"/>
        <pc:sldMkLst>
          <pc:docMk/>
          <pc:sldMk cId="4102214489" sldId="730"/>
        </pc:sldMkLst>
        <pc:spChg chg="mod">
          <ac:chgData name="Langevin, Christian D" userId="c6cf8703-3b11-4b45-a4a0-dc93ff22b3b7" providerId="ADAL" clId="{10632CE7-F562-C24A-A251-918B2D54E087}" dt="2019-05-07T15:19:52.142" v="112" actId="20577"/>
          <ac:spMkLst>
            <pc:docMk/>
            <pc:sldMk cId="4102214489" sldId="730"/>
            <ac:spMk id="2" creationId="{F7B3ABCB-54A7-084C-82AB-8F9891096FA5}"/>
          </ac:spMkLst>
        </pc:spChg>
        <pc:picChg chg="add mod">
          <ac:chgData name="Langevin, Christian D" userId="c6cf8703-3b11-4b45-a4a0-dc93ff22b3b7" providerId="ADAL" clId="{10632CE7-F562-C24A-A251-918B2D54E087}" dt="2019-05-07T15:20:13.701" v="115" actId="1076"/>
          <ac:picMkLst>
            <pc:docMk/>
            <pc:sldMk cId="4102214489" sldId="730"/>
            <ac:picMk id="3" creationId="{61342E38-E9C3-7A40-A341-456DB85D554F}"/>
          </ac:picMkLst>
        </pc:picChg>
        <pc:picChg chg="add mod">
          <ac:chgData name="Langevin, Christian D" userId="c6cf8703-3b11-4b45-a4a0-dc93ff22b3b7" providerId="ADAL" clId="{10632CE7-F562-C24A-A251-918B2D54E087}" dt="2019-05-07T15:20:35.334" v="117" actId="1076"/>
          <ac:picMkLst>
            <pc:docMk/>
            <pc:sldMk cId="4102214489" sldId="730"/>
            <ac:picMk id="4" creationId="{2916C944-28E9-4942-8D74-9F0A9F64CC0B}"/>
          </ac:picMkLst>
        </pc:picChg>
        <pc:picChg chg="add mod">
          <ac:chgData name="Langevin, Christian D" userId="c6cf8703-3b11-4b45-a4a0-dc93ff22b3b7" providerId="ADAL" clId="{10632CE7-F562-C24A-A251-918B2D54E087}" dt="2019-05-07T15:20:55.330" v="119" actId="1076"/>
          <ac:picMkLst>
            <pc:docMk/>
            <pc:sldMk cId="4102214489" sldId="730"/>
            <ac:picMk id="5" creationId="{164C7DD5-FC01-5D4B-A829-1A6FAA990B0D}"/>
          </ac:picMkLst>
        </pc:picChg>
      </pc:sldChg>
      <pc:sldChg chg="addSp modSp add">
        <pc:chgData name="Langevin, Christian D" userId="c6cf8703-3b11-4b45-a4a0-dc93ff22b3b7" providerId="ADAL" clId="{10632CE7-F562-C24A-A251-918B2D54E087}" dt="2019-05-07T15:46:35.854" v="270" actId="1037"/>
        <pc:sldMkLst>
          <pc:docMk/>
          <pc:sldMk cId="2112558434" sldId="731"/>
        </pc:sldMkLst>
        <pc:spChg chg="mod">
          <ac:chgData name="Langevin, Christian D" userId="c6cf8703-3b11-4b45-a4a0-dc93ff22b3b7" providerId="ADAL" clId="{10632CE7-F562-C24A-A251-918B2D54E087}" dt="2019-05-07T15:43:31.565" v="230" actId="20577"/>
          <ac:spMkLst>
            <pc:docMk/>
            <pc:sldMk cId="2112558434" sldId="731"/>
            <ac:spMk id="2" creationId="{9BB0400E-5B17-8548-AA57-7C3F5FA6BDB0}"/>
          </ac:spMkLst>
        </pc:spChg>
        <pc:spChg chg="add mod">
          <ac:chgData name="Langevin, Christian D" userId="c6cf8703-3b11-4b45-a4a0-dc93ff22b3b7" providerId="ADAL" clId="{10632CE7-F562-C24A-A251-918B2D54E087}" dt="2019-05-07T15:46:35.854" v="270" actId="1037"/>
          <ac:spMkLst>
            <pc:docMk/>
            <pc:sldMk cId="2112558434" sldId="731"/>
            <ac:spMk id="3" creationId="{2E5D4A9F-92F0-F64D-B85E-D28906095A53}"/>
          </ac:spMkLst>
        </pc:spChg>
      </pc:sldChg>
      <pc:sldChg chg="modSp add">
        <pc:chgData name="Langevin, Christian D" userId="c6cf8703-3b11-4b45-a4a0-dc93ff22b3b7" providerId="ADAL" clId="{10632CE7-F562-C24A-A251-918B2D54E087}" dt="2019-05-07T16:21:46.673" v="405" actId="1076"/>
        <pc:sldMkLst>
          <pc:docMk/>
          <pc:sldMk cId="1297347712" sldId="732"/>
        </pc:sldMkLst>
        <pc:spChg chg="mod">
          <ac:chgData name="Langevin, Christian D" userId="c6cf8703-3b11-4b45-a4a0-dc93ff22b3b7" providerId="ADAL" clId="{10632CE7-F562-C24A-A251-918B2D54E087}" dt="2019-05-07T16:19:40.774" v="275" actId="20577"/>
          <ac:spMkLst>
            <pc:docMk/>
            <pc:sldMk cId="1297347712" sldId="732"/>
            <ac:spMk id="2" creationId="{9BB0400E-5B17-8548-AA57-7C3F5FA6BDB0}"/>
          </ac:spMkLst>
        </pc:spChg>
        <pc:spChg chg="mod">
          <ac:chgData name="Langevin, Christian D" userId="c6cf8703-3b11-4b45-a4a0-dc93ff22b3b7" providerId="ADAL" clId="{10632CE7-F562-C24A-A251-918B2D54E087}" dt="2019-05-07T16:21:46.673" v="405" actId="1076"/>
          <ac:spMkLst>
            <pc:docMk/>
            <pc:sldMk cId="1297347712" sldId="732"/>
            <ac:spMk id="3" creationId="{2E5D4A9F-92F0-F64D-B85E-D28906095A53}"/>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023901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body" sz="quarter" idx="3"/>
          </p:nvPr>
        </p:nvSpPr>
        <p:spPr bwMode="auto">
          <a:xfrm>
            <a:off x="925513" y="4387850"/>
            <a:ext cx="5099050" cy="41560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746" tIns="45068" rIns="91746" bIns="45068"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051" name="Rectangle 3"/>
          <p:cNvSpPr>
            <a:spLocks noGrp="1" noRot="1" noChangeAspect="1" noChangeArrowheads="1" noTextEdit="1"/>
          </p:cNvSpPr>
          <p:nvPr>
            <p:ph type="sldImg" idx="2"/>
          </p:nvPr>
        </p:nvSpPr>
        <p:spPr bwMode="auto">
          <a:xfrm>
            <a:off x="1166813" y="692150"/>
            <a:ext cx="4618037" cy="3463925"/>
          </a:xfrm>
          <a:prstGeom prst="rect">
            <a:avLst/>
          </a:prstGeom>
          <a:noFill/>
          <a:ln w="12700">
            <a:solidFill>
              <a:schemeClr val="tx1"/>
            </a:solidFill>
            <a:miter lim="800000"/>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 xmlns:a14="http://schemas.microsoft.com/office/drawing/2010/main" val="1"/>
            </a:ext>
          </a:extLst>
        </p:spPr>
      </p:sp>
    </p:spTree>
    <p:extLst>
      <p:ext uri="{BB962C8B-B14F-4D97-AF65-F5344CB8AC3E}">
        <p14:creationId xmlns:p14="http://schemas.microsoft.com/office/powerpoint/2010/main" val="160264760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charset="0"/>
        <a:ea typeface="ＭＳ Ｐゴシック" charset="0"/>
        <a:cs typeface="ＭＳ Ｐゴシック" charset="0"/>
      </a:defRPr>
    </a:lvl1pPr>
    <a:lvl2pPr marL="457200" algn="l" rtl="0" eaLnBrk="0" fontAlgn="base" hangingPunct="0">
      <a:spcBef>
        <a:spcPct val="30000"/>
      </a:spcBef>
      <a:spcAft>
        <a:spcPct val="0"/>
      </a:spcAft>
      <a:defRPr sz="1200" kern="1200">
        <a:solidFill>
          <a:schemeClr val="tx1"/>
        </a:solidFill>
        <a:latin typeface="Times New Roman" charset="0"/>
        <a:ea typeface="ＭＳ Ｐゴシック" charset="0"/>
        <a:cs typeface="+mn-cs"/>
      </a:defRPr>
    </a:lvl2pPr>
    <a:lvl3pPr marL="914400" algn="l" rtl="0" eaLnBrk="0" fontAlgn="base" hangingPunct="0">
      <a:spcBef>
        <a:spcPct val="30000"/>
      </a:spcBef>
      <a:spcAft>
        <a:spcPct val="0"/>
      </a:spcAft>
      <a:defRPr sz="1200" kern="1200">
        <a:solidFill>
          <a:schemeClr val="tx1"/>
        </a:solidFill>
        <a:latin typeface="Times New Roman" charset="0"/>
        <a:ea typeface="ＭＳ Ｐゴシック" charset="0"/>
        <a:cs typeface="+mn-cs"/>
      </a:defRPr>
    </a:lvl3pPr>
    <a:lvl4pPr marL="1371600" algn="l" rtl="0" eaLnBrk="0" fontAlgn="base" hangingPunct="0">
      <a:spcBef>
        <a:spcPct val="30000"/>
      </a:spcBef>
      <a:spcAft>
        <a:spcPct val="0"/>
      </a:spcAft>
      <a:defRPr sz="1200" kern="1200">
        <a:solidFill>
          <a:schemeClr val="tx1"/>
        </a:solidFill>
        <a:latin typeface="Times New Roman" charset="0"/>
        <a:ea typeface="ＭＳ Ｐゴシック" charset="0"/>
        <a:cs typeface="+mn-cs"/>
      </a:defRPr>
    </a:lvl4pPr>
    <a:lvl5pPr marL="1828800" algn="l" rtl="0" eaLnBrk="0" fontAlgn="base" hangingPunct="0">
      <a:spcBef>
        <a:spcPct val="30000"/>
      </a:spcBef>
      <a:spcAft>
        <a:spcPct val="0"/>
      </a:spcAft>
      <a:defRPr sz="1200" kern="1200">
        <a:solidFill>
          <a:schemeClr val="tx1"/>
        </a:solidFill>
        <a:latin typeface="Times New Roman" charset="0"/>
        <a:ea typeface="ＭＳ Ｐゴシック" charset="0"/>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856549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273582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408514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213202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Human readable</a:t>
            </a:r>
          </a:p>
          <a:p>
            <a:r>
              <a:rPr lang="en-US" dirty="0"/>
              <a:t>Better error trapping</a:t>
            </a:r>
          </a:p>
          <a:p>
            <a:r>
              <a:rPr lang="en-US" dirty="0"/>
              <a:t>Easily allows new options to be added, without breaking backward compatibility</a:t>
            </a:r>
          </a:p>
          <a:p>
            <a:r>
              <a:rPr lang="en-US" dirty="0"/>
              <a:t>Most blocks support OPEN/CLOSE</a:t>
            </a:r>
          </a:p>
          <a:p>
            <a:endParaRPr lang="en-US" dirty="0"/>
          </a:p>
        </p:txBody>
      </p:sp>
    </p:spTree>
    <p:extLst>
      <p:ext uri="{BB962C8B-B14F-4D97-AF65-F5344CB8AC3E}">
        <p14:creationId xmlns:p14="http://schemas.microsoft.com/office/powerpoint/2010/main" val="11769972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513991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513991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8168066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1031"/>
          <p:cNvSpPr>
            <a:spLocks noChangeArrowheads="1"/>
          </p:cNvSpPr>
          <p:nvPr/>
        </p:nvSpPr>
        <p:spPr bwMode="auto">
          <a:xfrm>
            <a:off x="404813" y="6083300"/>
            <a:ext cx="2016125" cy="3937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88900" tIns="44450" rIns="88900" bIns="44450">
            <a:spAutoFit/>
          </a:bodyPr>
          <a:lstStyle/>
          <a:p>
            <a:pPr defTabSz="885825">
              <a:defRPr/>
            </a:pPr>
            <a:r>
              <a:rPr lang="en-US" sz="1000" b="1">
                <a:solidFill>
                  <a:schemeClr val="bg1"/>
                </a:solidFill>
                <a:cs typeface="+mn-cs"/>
              </a:rPr>
              <a:t>U.S. Department of the Interior</a:t>
            </a:r>
          </a:p>
          <a:p>
            <a:pPr defTabSz="885825">
              <a:defRPr/>
            </a:pPr>
            <a:r>
              <a:rPr lang="en-US" sz="1000" b="1">
                <a:solidFill>
                  <a:schemeClr val="bg1"/>
                </a:solidFill>
                <a:cs typeface="+mn-cs"/>
              </a:rPr>
              <a:t>U.S. Geological Survey</a:t>
            </a:r>
          </a:p>
        </p:txBody>
      </p:sp>
      <p:pic>
        <p:nvPicPr>
          <p:cNvPr id="5" name="Picture 1033" descr="ident_4_onscreen_png"/>
          <p:cNvPicPr>
            <a:picLocks noChangeAspect="1" noChangeArrowheads="1"/>
          </p:cNvPicPr>
          <p:nvPr/>
        </p:nvPicPr>
        <p:blipFill>
          <a:blip r:embed="rId2">
            <a:lum bright="100000"/>
            <a:extLst>
              <a:ext uri="{28A0092B-C50C-407E-A947-70E740481C1C}">
                <a14:useLocalDpi xmlns:a14="http://schemas.microsoft.com/office/drawing/2010/main" val="0"/>
              </a:ext>
            </a:extLst>
          </a:blip>
          <a:srcRect/>
          <a:stretch>
            <a:fillRect/>
          </a:stretch>
        </p:blipFill>
        <p:spPr bwMode="black">
          <a:xfrm>
            <a:off x="457200" y="461963"/>
            <a:ext cx="2057400" cy="7572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4450" name="Rectangle 1026"/>
          <p:cNvSpPr>
            <a:spLocks noGrp="1" noChangeArrowheads="1"/>
          </p:cNvSpPr>
          <p:nvPr>
            <p:ph type="ctrTitle"/>
          </p:nvPr>
        </p:nvSpPr>
        <p:spPr>
          <a:xfrm>
            <a:off x="381000" y="2286000"/>
            <a:ext cx="8305800" cy="1143000"/>
          </a:xfrm>
        </p:spPr>
        <p:txBody>
          <a:bodyPr/>
          <a:lstStyle>
            <a:lvl1pPr>
              <a:defRPr sz="4400"/>
            </a:lvl1pPr>
          </a:lstStyle>
          <a:p>
            <a:pPr lvl="0"/>
            <a:r>
              <a:rPr lang="en-US" noProof="0"/>
              <a:t>Click to edit Master title style</a:t>
            </a:r>
          </a:p>
        </p:txBody>
      </p:sp>
      <p:sp>
        <p:nvSpPr>
          <p:cNvPr id="104451" name="Rectangle 1027"/>
          <p:cNvSpPr>
            <a:spLocks noGrp="1" noChangeArrowheads="1"/>
          </p:cNvSpPr>
          <p:nvPr>
            <p:ph type="subTitle" idx="1"/>
          </p:nvPr>
        </p:nvSpPr>
        <p:spPr>
          <a:xfrm>
            <a:off x="381000" y="3886200"/>
            <a:ext cx="8305800" cy="1752600"/>
          </a:xfrm>
        </p:spPr>
        <p:txBody>
          <a:bodyPr/>
          <a:lstStyle>
            <a:lvl1pPr marL="0" indent="0">
              <a:buFont typeface="Wingdings" charset="0"/>
              <a:buNone/>
              <a:defRPr/>
            </a:lvl1pPr>
          </a:lstStyle>
          <a:p>
            <a:pPr lvl="0"/>
            <a:r>
              <a:rPr lang="en-US" noProof="0"/>
              <a:t>Click to edit Master subtitle style</a:t>
            </a:r>
          </a:p>
        </p:txBody>
      </p:sp>
    </p:spTree>
    <p:extLst>
      <p:ext uri="{BB962C8B-B14F-4D97-AF65-F5344CB8AC3E}">
        <p14:creationId xmlns:p14="http://schemas.microsoft.com/office/powerpoint/2010/main" val="11160208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636563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10350" y="152400"/>
            <a:ext cx="2076450" cy="5715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81000" y="152400"/>
            <a:ext cx="6076950" cy="5715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906211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619321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8743655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371600"/>
            <a:ext cx="4076700" cy="4495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076700" cy="4495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049334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455117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251299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637063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5865628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9611162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2F57"/>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81000" y="152400"/>
            <a:ext cx="8305800" cy="1143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0488" tIns="44450" rIns="90488" bIns="44450" numCol="1" anchor="ctr" anchorCtr="0" compatLnSpc="1">
            <a:prstTxWarp prst="textNoShape">
              <a:avLst/>
            </a:prstTxWarp>
          </a:bodyPr>
          <a:lstStyle/>
          <a:p>
            <a:pPr lvl="0"/>
            <a:r>
              <a:rPr lang="en-US"/>
              <a:t>Click to edit Master </a:t>
            </a:r>
          </a:p>
        </p:txBody>
      </p:sp>
      <p:sp>
        <p:nvSpPr>
          <p:cNvPr id="1027" name="Rectangle 3"/>
          <p:cNvSpPr>
            <a:spLocks noGrp="1" noChangeArrowheads="1"/>
          </p:cNvSpPr>
          <p:nvPr>
            <p:ph type="body" idx="1"/>
          </p:nvPr>
        </p:nvSpPr>
        <p:spPr bwMode="auto">
          <a:xfrm>
            <a:off x="381000" y="1371600"/>
            <a:ext cx="8305800" cy="4495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0488" tIns="44450" rIns="90488" bIns="44450" numCol="1" anchor="t" anchorCtr="0" compatLnSpc="1">
            <a:prstTxWarp prst="textNoShape">
              <a:avLst/>
            </a:prstTxWarp>
          </a:bodyPr>
          <a:lstStyle/>
          <a:p>
            <a:pPr lvl="0"/>
            <a:r>
              <a:rPr lang="en-US"/>
              <a:t>First level</a:t>
            </a:r>
          </a:p>
          <a:p>
            <a:pPr lvl="1"/>
            <a:r>
              <a:rPr lang="en-US"/>
              <a:t>Second level</a:t>
            </a:r>
          </a:p>
          <a:p>
            <a:pPr lvl="2"/>
            <a:r>
              <a:rPr lang="en-US"/>
              <a:t>Third level</a:t>
            </a:r>
          </a:p>
          <a:p>
            <a:pPr lvl="3"/>
            <a:r>
              <a:rPr lang="en-US"/>
              <a:t>Fourth level</a:t>
            </a:r>
          </a:p>
          <a:p>
            <a:pPr lvl="4"/>
            <a:r>
              <a:rPr lang="en-US"/>
              <a:t>Fifth level</a:t>
            </a:r>
          </a:p>
        </p:txBody>
      </p:sp>
      <p:pic>
        <p:nvPicPr>
          <p:cNvPr id="1028" name="Picture 11" descr="ident-small_4_onscreen_png"/>
          <p:cNvPicPr>
            <a:picLocks noChangeAspect="1" noChangeArrowheads="1"/>
          </p:cNvPicPr>
          <p:nvPr/>
        </p:nvPicPr>
        <p:blipFill>
          <a:blip r:embed="rId13">
            <a:lum bright="100000"/>
            <a:extLst>
              <a:ext uri="{28A0092B-C50C-407E-A947-70E740481C1C}">
                <a14:useLocalDpi xmlns:a14="http://schemas.microsoft.com/office/drawing/2010/main" val="0"/>
              </a:ext>
            </a:extLst>
          </a:blip>
          <a:srcRect/>
          <a:stretch>
            <a:fillRect/>
          </a:stretch>
        </p:blipFill>
        <p:spPr bwMode="black">
          <a:xfrm>
            <a:off x="457200" y="6094413"/>
            <a:ext cx="1143000" cy="4206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827"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Lst>
  <p:txStyles>
    <p:titleStyle>
      <a:lvl1pPr algn="l" rtl="0" eaLnBrk="0" fontAlgn="base" hangingPunct="0">
        <a:spcBef>
          <a:spcPct val="0"/>
        </a:spcBef>
        <a:spcAft>
          <a:spcPct val="0"/>
        </a:spcAft>
        <a:defRPr sz="3600" b="1">
          <a:solidFill>
            <a:srgbClr val="FFFF99"/>
          </a:solidFill>
          <a:latin typeface="+mj-lt"/>
          <a:ea typeface="+mj-ea"/>
          <a:cs typeface="ＭＳ Ｐゴシック" charset="0"/>
        </a:defRPr>
      </a:lvl1pPr>
      <a:lvl2pPr algn="l" rtl="0" eaLnBrk="0" fontAlgn="base" hangingPunct="0">
        <a:spcBef>
          <a:spcPct val="0"/>
        </a:spcBef>
        <a:spcAft>
          <a:spcPct val="0"/>
        </a:spcAft>
        <a:defRPr sz="3600" b="1">
          <a:solidFill>
            <a:srgbClr val="FFFF99"/>
          </a:solidFill>
          <a:latin typeface="Arial" charset="0"/>
          <a:ea typeface="ＭＳ Ｐゴシック" charset="0"/>
          <a:cs typeface="ＭＳ Ｐゴシック" charset="0"/>
        </a:defRPr>
      </a:lvl2pPr>
      <a:lvl3pPr algn="l" rtl="0" eaLnBrk="0" fontAlgn="base" hangingPunct="0">
        <a:spcBef>
          <a:spcPct val="0"/>
        </a:spcBef>
        <a:spcAft>
          <a:spcPct val="0"/>
        </a:spcAft>
        <a:defRPr sz="3600" b="1">
          <a:solidFill>
            <a:srgbClr val="FFFF99"/>
          </a:solidFill>
          <a:latin typeface="Arial" charset="0"/>
          <a:ea typeface="ＭＳ Ｐゴシック" charset="0"/>
          <a:cs typeface="ＭＳ Ｐゴシック" charset="0"/>
        </a:defRPr>
      </a:lvl3pPr>
      <a:lvl4pPr algn="l" rtl="0" eaLnBrk="0" fontAlgn="base" hangingPunct="0">
        <a:spcBef>
          <a:spcPct val="0"/>
        </a:spcBef>
        <a:spcAft>
          <a:spcPct val="0"/>
        </a:spcAft>
        <a:defRPr sz="3600" b="1">
          <a:solidFill>
            <a:srgbClr val="FFFF99"/>
          </a:solidFill>
          <a:latin typeface="Arial" charset="0"/>
          <a:ea typeface="ＭＳ Ｐゴシック" charset="0"/>
          <a:cs typeface="ＭＳ Ｐゴシック" charset="0"/>
        </a:defRPr>
      </a:lvl4pPr>
      <a:lvl5pPr algn="l" rtl="0" eaLnBrk="0" fontAlgn="base" hangingPunct="0">
        <a:spcBef>
          <a:spcPct val="0"/>
        </a:spcBef>
        <a:spcAft>
          <a:spcPct val="0"/>
        </a:spcAft>
        <a:defRPr sz="3600" b="1">
          <a:solidFill>
            <a:srgbClr val="FFFF99"/>
          </a:solidFill>
          <a:latin typeface="Arial" charset="0"/>
          <a:ea typeface="ＭＳ Ｐゴシック" charset="0"/>
          <a:cs typeface="ＭＳ Ｐゴシック" charset="0"/>
        </a:defRPr>
      </a:lvl5pPr>
      <a:lvl6pPr marL="457200" algn="l" rtl="0" eaLnBrk="0" fontAlgn="base" hangingPunct="0">
        <a:spcBef>
          <a:spcPct val="0"/>
        </a:spcBef>
        <a:spcAft>
          <a:spcPct val="0"/>
        </a:spcAft>
        <a:defRPr sz="3600" b="1">
          <a:solidFill>
            <a:srgbClr val="FFFF99"/>
          </a:solidFill>
          <a:latin typeface="Arial" charset="0"/>
          <a:ea typeface="ＭＳ Ｐゴシック" charset="0"/>
        </a:defRPr>
      </a:lvl6pPr>
      <a:lvl7pPr marL="914400" algn="l" rtl="0" eaLnBrk="0" fontAlgn="base" hangingPunct="0">
        <a:spcBef>
          <a:spcPct val="0"/>
        </a:spcBef>
        <a:spcAft>
          <a:spcPct val="0"/>
        </a:spcAft>
        <a:defRPr sz="3600" b="1">
          <a:solidFill>
            <a:srgbClr val="FFFF99"/>
          </a:solidFill>
          <a:latin typeface="Arial" charset="0"/>
          <a:ea typeface="ＭＳ Ｐゴシック" charset="0"/>
        </a:defRPr>
      </a:lvl7pPr>
      <a:lvl8pPr marL="1371600" algn="l" rtl="0" eaLnBrk="0" fontAlgn="base" hangingPunct="0">
        <a:spcBef>
          <a:spcPct val="0"/>
        </a:spcBef>
        <a:spcAft>
          <a:spcPct val="0"/>
        </a:spcAft>
        <a:defRPr sz="3600" b="1">
          <a:solidFill>
            <a:srgbClr val="FFFF99"/>
          </a:solidFill>
          <a:latin typeface="Arial" charset="0"/>
          <a:ea typeface="ＭＳ Ｐゴシック" charset="0"/>
        </a:defRPr>
      </a:lvl8pPr>
      <a:lvl9pPr marL="1828800" algn="l" rtl="0" eaLnBrk="0" fontAlgn="base" hangingPunct="0">
        <a:spcBef>
          <a:spcPct val="0"/>
        </a:spcBef>
        <a:spcAft>
          <a:spcPct val="0"/>
        </a:spcAft>
        <a:defRPr sz="3600" b="1">
          <a:solidFill>
            <a:srgbClr val="FFFF99"/>
          </a:solidFill>
          <a:latin typeface="Arial" charset="0"/>
          <a:ea typeface="ＭＳ Ｐゴシック" charset="0"/>
        </a:defRPr>
      </a:lvl9pPr>
    </p:titleStyle>
    <p:bodyStyle>
      <a:lvl1pPr marL="342900" indent="-342900" algn="l" rtl="0" eaLnBrk="0" fontAlgn="base" hangingPunct="0">
        <a:spcBef>
          <a:spcPct val="20000"/>
        </a:spcBef>
        <a:spcAft>
          <a:spcPct val="0"/>
        </a:spcAft>
        <a:buClr>
          <a:srgbClr val="FFFF99"/>
        </a:buClr>
        <a:buSzPct val="125000"/>
        <a:buFont typeface="Wingdings" charset="0"/>
        <a:buChar char="§"/>
        <a:defRPr sz="2800" b="1">
          <a:solidFill>
            <a:schemeClr val="bg1"/>
          </a:solidFill>
          <a:latin typeface="+mn-lt"/>
          <a:ea typeface="+mn-ea"/>
          <a:cs typeface="ＭＳ Ｐゴシック" charset="0"/>
        </a:defRPr>
      </a:lvl1pPr>
      <a:lvl2pPr marL="742950" indent="-285750" algn="l" rtl="0" eaLnBrk="0" fontAlgn="base" hangingPunct="0">
        <a:spcBef>
          <a:spcPct val="20000"/>
        </a:spcBef>
        <a:spcAft>
          <a:spcPct val="0"/>
        </a:spcAft>
        <a:buClr>
          <a:srgbClr val="FFFF99"/>
        </a:buClr>
        <a:buSzPct val="125000"/>
        <a:buFont typeface="Wingdings" charset="0"/>
        <a:buChar char="§"/>
        <a:defRPr sz="2400" b="1">
          <a:solidFill>
            <a:schemeClr val="bg1"/>
          </a:solidFill>
          <a:latin typeface="+mn-lt"/>
          <a:ea typeface="+mn-ea"/>
        </a:defRPr>
      </a:lvl2pPr>
      <a:lvl3pPr marL="1143000" indent="-228600" algn="l" rtl="0" eaLnBrk="0" fontAlgn="base" hangingPunct="0">
        <a:spcBef>
          <a:spcPct val="20000"/>
        </a:spcBef>
        <a:spcAft>
          <a:spcPct val="0"/>
        </a:spcAft>
        <a:buClr>
          <a:srgbClr val="FFFF99"/>
        </a:buClr>
        <a:buSzPct val="125000"/>
        <a:buFont typeface="Wingdings" charset="0"/>
        <a:buChar char="§"/>
        <a:defRPr sz="2000" b="1">
          <a:solidFill>
            <a:schemeClr val="bg1"/>
          </a:solidFill>
          <a:latin typeface="+mn-lt"/>
          <a:ea typeface="+mn-ea"/>
        </a:defRPr>
      </a:lvl3pPr>
      <a:lvl4pPr marL="16002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4pPr>
      <a:lvl5pPr marL="20574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5pPr>
      <a:lvl6pPr marL="25146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6pPr>
      <a:lvl7pPr marL="29718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7pPr>
      <a:lvl8pPr marL="34290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8pPr>
      <a:lvl9pPr marL="38862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6.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image" Target="../media/image29.png"/><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8" Type="http://schemas.openxmlformats.org/officeDocument/2006/relationships/image" Target="../media/image38.wmf"/><Relationship Id="rId3" Type="http://schemas.openxmlformats.org/officeDocument/2006/relationships/image" Target="../media/image35.wmf"/><Relationship Id="rId7" Type="http://schemas.openxmlformats.org/officeDocument/2006/relationships/oleObject" Target="../embeddings/oleObject3.bin"/><Relationship Id="rId2" Type="http://schemas.openxmlformats.org/officeDocument/2006/relationships/oleObject" Target="../embeddings/oleObject1.bin"/><Relationship Id="rId1" Type="http://schemas.openxmlformats.org/officeDocument/2006/relationships/slideLayout" Target="../slideLayouts/slideLayout6.xml"/><Relationship Id="rId6" Type="http://schemas.openxmlformats.org/officeDocument/2006/relationships/image" Target="../media/image37.wmf"/><Relationship Id="rId5" Type="http://schemas.openxmlformats.org/officeDocument/2006/relationships/oleObject" Target="../embeddings/oleObject2.bin"/><Relationship Id="rId4" Type="http://schemas.openxmlformats.org/officeDocument/2006/relationships/image" Target="../media/image36.wmf"/></Relationships>
</file>

<file path=ppt/slides/_rels/slide3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6.xml"/><Relationship Id="rId4" Type="http://schemas.openxmlformats.org/officeDocument/2006/relationships/image" Target="../media/image42.png"/></Relationships>
</file>

<file path=ppt/slides/_rels/slide3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tiff"/><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44.xml.rels><?xml version="1.0" encoding="UTF-8" standalone="yes"?>
<Relationships xmlns="http://schemas.openxmlformats.org/package/2006/relationships"><Relationship Id="rId2" Type="http://schemas.openxmlformats.org/officeDocument/2006/relationships/image" Target="../media/image45.tiff"/><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6.xml"/><Relationship Id="rId5" Type="http://schemas.openxmlformats.org/officeDocument/2006/relationships/image" Target="../media/image62.png"/><Relationship Id="rId4" Type="http://schemas.openxmlformats.org/officeDocument/2006/relationships/image" Target="../media/image61.png"/></Relationships>
</file>

<file path=ppt/slides/_rels/slide5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6.xml"/><Relationship Id="rId4" Type="http://schemas.openxmlformats.org/officeDocument/2006/relationships/image" Target="../media/image65.png"/></Relationships>
</file>

<file path=ppt/slides/_rels/slide5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9.png"/><Relationship Id="rId1" Type="http://schemas.openxmlformats.org/officeDocument/2006/relationships/slideLayout" Target="../slideLayouts/slideLayout6.xml"/><Relationship Id="rId4" Type="http://schemas.openxmlformats.org/officeDocument/2006/relationships/image" Target="../media/image70.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71.png"/><Relationship Id="rId1" Type="http://schemas.openxmlformats.org/officeDocument/2006/relationships/slideLayout" Target="../slideLayouts/slideLayout6.xml"/><Relationship Id="rId4" Type="http://schemas.openxmlformats.org/officeDocument/2006/relationships/image" Target="../media/image72.png"/></Relationships>
</file>

<file path=ppt/slides/_rels/slide6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68.png"/><Relationship Id="rId1" Type="http://schemas.openxmlformats.org/officeDocument/2006/relationships/slideLayout" Target="../slideLayouts/slideLayout6.xml"/><Relationship Id="rId5" Type="http://schemas.openxmlformats.org/officeDocument/2006/relationships/image" Target="../media/image75.png"/><Relationship Id="rId4" Type="http://schemas.openxmlformats.org/officeDocument/2006/relationships/image" Target="../media/image74.png"/></Relationships>
</file>

<file path=ppt/slides/_rels/slide6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68.png"/><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68.png"/><Relationship Id="rId1" Type="http://schemas.openxmlformats.org/officeDocument/2006/relationships/slideLayout" Target="../slideLayouts/slideLayout6.xml"/><Relationship Id="rId4" Type="http://schemas.openxmlformats.org/officeDocument/2006/relationships/image" Target="../media/image78.png"/></Relationships>
</file>

<file path=ppt/slides/_rels/slide6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68.png"/><Relationship Id="rId1" Type="http://schemas.openxmlformats.org/officeDocument/2006/relationships/slideLayout" Target="../slideLayouts/slideLayout6.xml"/><Relationship Id="rId4" Type="http://schemas.openxmlformats.org/officeDocument/2006/relationships/image" Target="../media/image79.png"/></Relationships>
</file>

<file path=ppt/slides/_rels/slide6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68.png"/><Relationship Id="rId1" Type="http://schemas.openxmlformats.org/officeDocument/2006/relationships/slideLayout" Target="../slideLayouts/slideLayout6.xml"/><Relationship Id="rId4" Type="http://schemas.openxmlformats.org/officeDocument/2006/relationships/image" Target="../media/image80.png"/></Relationships>
</file>

<file path=ppt/slides/_rels/slide6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68.png"/><Relationship Id="rId1" Type="http://schemas.openxmlformats.org/officeDocument/2006/relationships/slideLayout" Target="../slideLayouts/slideLayout6.xml"/><Relationship Id="rId4" Type="http://schemas.openxmlformats.org/officeDocument/2006/relationships/image" Target="../media/image81.png"/></Relationships>
</file>

<file path=ppt/slides/_rels/slide67.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2"/>
          <p:cNvSpPr>
            <a:spLocks noGrp="1" noChangeArrowheads="1"/>
          </p:cNvSpPr>
          <p:nvPr>
            <p:ph type="ctrTitle"/>
          </p:nvPr>
        </p:nvSpPr>
        <p:spPr/>
        <p:txBody>
          <a:bodyPr/>
          <a:lstStyle/>
          <a:p>
            <a:pPr>
              <a:defRPr/>
            </a:pPr>
            <a:r>
              <a:rPr lang="en-US" dirty="0">
                <a:cs typeface="+mj-cs"/>
              </a:rPr>
              <a:t>Getting Started with MODFLOW 6</a:t>
            </a:r>
          </a:p>
        </p:txBody>
      </p:sp>
      <p:sp>
        <p:nvSpPr>
          <p:cNvPr id="162819" name="Rectangle 3"/>
          <p:cNvSpPr>
            <a:spLocks noGrp="1" noChangeArrowheads="1"/>
          </p:cNvSpPr>
          <p:nvPr>
            <p:ph type="subTitle" idx="1"/>
          </p:nvPr>
        </p:nvSpPr>
        <p:spPr/>
        <p:txBody>
          <a:bodyPr/>
          <a:lstStyle/>
          <a:p>
            <a:pPr>
              <a:defRPr/>
            </a:pPr>
            <a:r>
              <a:rPr lang="en-US" dirty="0">
                <a:cs typeface="+mn-cs"/>
              </a:rPr>
              <a:t>Introduction to Groundwater Modeling using MODFLOW</a:t>
            </a:r>
          </a:p>
          <a:p>
            <a:pPr>
              <a:defRPr/>
            </a:pPr>
            <a:r>
              <a:rPr lang="en-US" dirty="0">
                <a:cs typeface="+mn-cs"/>
              </a:rPr>
              <a:t>January 9-13, 2023</a:t>
            </a:r>
          </a:p>
          <a:p>
            <a:pPr>
              <a:defRPr/>
            </a:pPr>
            <a:r>
              <a:rPr lang="en-US" dirty="0">
                <a:cs typeface="+mn-cs"/>
              </a:rPr>
              <a:t>SDSU – San Diego, California</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04840-03C5-2FA2-9D5B-06F23E1E862E}"/>
              </a:ext>
            </a:extLst>
          </p:cNvPr>
          <p:cNvSpPr>
            <a:spLocks noGrp="1"/>
          </p:cNvSpPr>
          <p:nvPr>
            <p:ph type="title"/>
          </p:nvPr>
        </p:nvSpPr>
        <p:spPr/>
        <p:txBody>
          <a:bodyPr/>
          <a:lstStyle/>
          <a:p>
            <a:r>
              <a:rPr lang="en-US" dirty="0"/>
              <a:t>Important User Information</a:t>
            </a:r>
          </a:p>
        </p:txBody>
      </p:sp>
      <p:pic>
        <p:nvPicPr>
          <p:cNvPr id="4" name="Picture 3">
            <a:extLst>
              <a:ext uri="{FF2B5EF4-FFF2-40B4-BE49-F238E27FC236}">
                <a16:creationId xmlns:a16="http://schemas.microsoft.com/office/drawing/2014/main" id="{368B4F97-B2D0-40E1-2C56-453F3B8D9E0D}"/>
              </a:ext>
            </a:extLst>
          </p:cNvPr>
          <p:cNvPicPr>
            <a:picLocks noChangeAspect="1"/>
          </p:cNvPicPr>
          <p:nvPr/>
        </p:nvPicPr>
        <p:blipFill>
          <a:blip r:embed="rId2"/>
          <a:stretch>
            <a:fillRect/>
          </a:stretch>
        </p:blipFill>
        <p:spPr>
          <a:xfrm>
            <a:off x="1143000" y="1367883"/>
            <a:ext cx="3294411" cy="4258277"/>
          </a:xfrm>
          <a:prstGeom prst="rect">
            <a:avLst/>
          </a:prstGeom>
          <a:ln>
            <a:solidFill>
              <a:schemeClr val="bg1"/>
            </a:solidFill>
          </a:ln>
        </p:spPr>
      </p:pic>
      <p:pic>
        <p:nvPicPr>
          <p:cNvPr id="5" name="Picture 4">
            <a:extLst>
              <a:ext uri="{FF2B5EF4-FFF2-40B4-BE49-F238E27FC236}">
                <a16:creationId xmlns:a16="http://schemas.microsoft.com/office/drawing/2014/main" id="{57970DB2-4A95-F1BA-E459-B33E3352E520}"/>
              </a:ext>
            </a:extLst>
          </p:cNvPr>
          <p:cNvPicPr>
            <a:picLocks noChangeAspect="1"/>
          </p:cNvPicPr>
          <p:nvPr/>
        </p:nvPicPr>
        <p:blipFill>
          <a:blip r:embed="rId3"/>
          <a:stretch>
            <a:fillRect/>
          </a:stretch>
        </p:blipFill>
        <p:spPr>
          <a:xfrm>
            <a:off x="4876800" y="1367882"/>
            <a:ext cx="3278911" cy="4258277"/>
          </a:xfrm>
          <a:prstGeom prst="rect">
            <a:avLst/>
          </a:prstGeom>
          <a:ln>
            <a:solidFill>
              <a:schemeClr val="bg1"/>
            </a:solidFill>
          </a:ln>
        </p:spPr>
      </p:pic>
    </p:spTree>
    <p:extLst>
      <p:ext uri="{BB962C8B-B14F-4D97-AF65-F5344CB8AC3E}">
        <p14:creationId xmlns:p14="http://schemas.microsoft.com/office/powerpoint/2010/main" val="26950674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MODFLOW 6 Publications</a:t>
            </a:r>
          </a:p>
        </p:txBody>
      </p:sp>
      <p:pic>
        <p:nvPicPr>
          <p:cNvPr id="3" name="Picture 2"/>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914400" y="1143000"/>
            <a:ext cx="2041586" cy="2644055"/>
          </a:xfrm>
          <a:prstGeom prst="rect">
            <a:avLst/>
          </a:prstGeom>
        </p:spPr>
      </p:pic>
      <p:pic>
        <p:nvPicPr>
          <p:cNvPr id="4" name="Picture 3"/>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276600" y="1143000"/>
            <a:ext cx="2040430" cy="2644055"/>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638800" y="1165945"/>
            <a:ext cx="2042070" cy="2644055"/>
          </a:xfrm>
          <a:prstGeom prst="rect">
            <a:avLst/>
          </a:prstGeom>
        </p:spPr>
      </p:pic>
      <p:sp>
        <p:nvSpPr>
          <p:cNvPr id="11" name="TextBox 10"/>
          <p:cNvSpPr txBox="1"/>
          <p:nvPr/>
        </p:nvSpPr>
        <p:spPr>
          <a:xfrm>
            <a:off x="990600" y="3810000"/>
            <a:ext cx="6857999" cy="2062103"/>
          </a:xfrm>
          <a:prstGeom prst="rect">
            <a:avLst/>
          </a:prstGeom>
          <a:noFill/>
        </p:spPr>
        <p:txBody>
          <a:bodyPr wrap="square" rtlCol="0">
            <a:spAutoFit/>
          </a:bodyPr>
          <a:lstStyle/>
          <a:p>
            <a:pPr marL="171450" indent="-171450">
              <a:spcAft>
                <a:spcPts val="1200"/>
              </a:spcAft>
              <a:buFont typeface="Arial"/>
              <a:buChar char="•"/>
            </a:pPr>
            <a:r>
              <a:rPr lang="en-US" sz="1200" dirty="0">
                <a:solidFill>
                  <a:schemeClr val="accent3"/>
                </a:solidFill>
              </a:rPr>
              <a:t>Hughes, J.D., Langevin, C.D., and Banta, E.R., 2017, Documentation for the MODFLOW 6 framework: U.S. Geological Survey Techniques and Methods, book 6, chap. A57, 40 p., https://</a:t>
            </a:r>
            <a:r>
              <a:rPr lang="en-US" sz="1200" dirty="0" err="1">
                <a:solidFill>
                  <a:schemeClr val="accent3"/>
                </a:solidFill>
              </a:rPr>
              <a:t>doi.org</a:t>
            </a:r>
            <a:r>
              <a:rPr lang="en-US" sz="1200" dirty="0">
                <a:solidFill>
                  <a:schemeClr val="accent3"/>
                </a:solidFill>
              </a:rPr>
              <a:t>/10.3133/tm6A57.</a:t>
            </a:r>
          </a:p>
          <a:p>
            <a:pPr marL="171450" indent="-171450">
              <a:spcAft>
                <a:spcPts val="1200"/>
              </a:spcAft>
              <a:buFont typeface="Arial"/>
              <a:buChar char="•"/>
            </a:pPr>
            <a:r>
              <a:rPr lang="en-US" sz="1200" dirty="0">
                <a:solidFill>
                  <a:schemeClr val="accent3"/>
                </a:solidFill>
              </a:rPr>
              <a:t>Langevin, C.D., Hughes, J.D., Banta, E.R., </a:t>
            </a:r>
            <a:r>
              <a:rPr lang="en-US" sz="1200" dirty="0" err="1">
                <a:solidFill>
                  <a:schemeClr val="accent3"/>
                </a:solidFill>
              </a:rPr>
              <a:t>Niswonger</a:t>
            </a:r>
            <a:r>
              <a:rPr lang="en-US" sz="1200" dirty="0">
                <a:solidFill>
                  <a:schemeClr val="accent3"/>
                </a:solidFill>
              </a:rPr>
              <a:t>, R.G., </a:t>
            </a:r>
            <a:r>
              <a:rPr lang="en-US" sz="1200" dirty="0" err="1">
                <a:solidFill>
                  <a:schemeClr val="accent3"/>
                </a:solidFill>
              </a:rPr>
              <a:t>Panday</a:t>
            </a:r>
            <a:r>
              <a:rPr lang="en-US" sz="1200" dirty="0">
                <a:solidFill>
                  <a:schemeClr val="accent3"/>
                </a:solidFill>
              </a:rPr>
              <a:t>, </a:t>
            </a:r>
            <a:r>
              <a:rPr lang="en-US" sz="1200" dirty="0" err="1">
                <a:solidFill>
                  <a:schemeClr val="accent3"/>
                </a:solidFill>
              </a:rPr>
              <a:t>Sorab</a:t>
            </a:r>
            <a:r>
              <a:rPr lang="en-US" sz="1200" dirty="0">
                <a:solidFill>
                  <a:schemeClr val="accent3"/>
                </a:solidFill>
              </a:rPr>
              <a:t>, and Provost, A.M., 2017, Documentation for the MODFLOW 6 Groundwater Flow Model: U.S. Geological Survey Techniques and Methods, book 6, chap. A55, 197 p., https://</a:t>
            </a:r>
            <a:r>
              <a:rPr lang="en-US" sz="1200" dirty="0" err="1">
                <a:solidFill>
                  <a:schemeClr val="accent3"/>
                </a:solidFill>
              </a:rPr>
              <a:t>doi.org</a:t>
            </a:r>
            <a:r>
              <a:rPr lang="en-US" sz="1200" dirty="0">
                <a:solidFill>
                  <a:schemeClr val="accent3"/>
                </a:solidFill>
              </a:rPr>
              <a:t>/10.3133/tm6A55.</a:t>
            </a:r>
          </a:p>
          <a:p>
            <a:pPr marL="171450" indent="-171450">
              <a:spcAft>
                <a:spcPts val="1200"/>
              </a:spcAft>
              <a:buFont typeface="Arial"/>
              <a:buChar char="•"/>
            </a:pPr>
            <a:r>
              <a:rPr lang="en-US" sz="1200" dirty="0">
                <a:solidFill>
                  <a:schemeClr val="accent3"/>
                </a:solidFill>
              </a:rPr>
              <a:t>Provost, A.M., Langevin, C.D., and Hughes, J.D., 2017, Documentation for the "XT3D" option in the Node Property Flow (NPF) Package of MODFLOW 6: U.S. Geological Survey Techniques and Methods, book 6, chap. A56, 40 p., https://</a:t>
            </a:r>
            <a:r>
              <a:rPr lang="en-US" sz="1200" dirty="0" err="1">
                <a:solidFill>
                  <a:schemeClr val="accent3"/>
                </a:solidFill>
              </a:rPr>
              <a:t>doi.org</a:t>
            </a:r>
            <a:r>
              <a:rPr lang="en-US" sz="1200" dirty="0">
                <a:solidFill>
                  <a:schemeClr val="accent3"/>
                </a:solidFill>
              </a:rPr>
              <a:t>/10.3133/tm6A56.</a:t>
            </a:r>
          </a:p>
        </p:txBody>
      </p:sp>
    </p:spTree>
    <p:extLst>
      <p:ext uri="{BB962C8B-B14F-4D97-AF65-F5344CB8AC3E}">
        <p14:creationId xmlns:p14="http://schemas.microsoft.com/office/powerpoint/2010/main" val="12123250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MODFLOW 6 Publications (</a:t>
            </a:r>
            <a:r>
              <a:rPr lang="en-US" dirty="0" err="1"/>
              <a:t>cont</a:t>
            </a:r>
            <a:r>
              <a:rPr lang="en-US" dirty="0"/>
              <a:t>)</a:t>
            </a:r>
          </a:p>
        </p:txBody>
      </p:sp>
      <p:sp>
        <p:nvSpPr>
          <p:cNvPr id="11" name="TextBox 10"/>
          <p:cNvSpPr txBox="1"/>
          <p:nvPr/>
        </p:nvSpPr>
        <p:spPr>
          <a:xfrm>
            <a:off x="990600" y="3810000"/>
            <a:ext cx="6857999" cy="1354217"/>
          </a:xfrm>
          <a:prstGeom prst="rect">
            <a:avLst/>
          </a:prstGeom>
          <a:noFill/>
        </p:spPr>
        <p:txBody>
          <a:bodyPr wrap="square" rtlCol="0">
            <a:spAutoFit/>
          </a:bodyPr>
          <a:lstStyle/>
          <a:p>
            <a:pPr marL="171450" indent="-171450">
              <a:spcAft>
                <a:spcPts val="1200"/>
              </a:spcAft>
              <a:buFont typeface="Arial"/>
              <a:buChar char="•"/>
            </a:pPr>
            <a:r>
              <a:rPr lang="en-US" sz="1200" dirty="0">
                <a:solidFill>
                  <a:schemeClr val="accent3"/>
                </a:solidFill>
              </a:rPr>
              <a:t>Langevin, C.D., Provost, A.M., Panday, </a:t>
            </a:r>
            <a:r>
              <a:rPr lang="en-US" sz="1200" dirty="0" err="1">
                <a:solidFill>
                  <a:schemeClr val="accent3"/>
                </a:solidFill>
              </a:rPr>
              <a:t>Sorab</a:t>
            </a:r>
            <a:r>
              <a:rPr lang="en-US" sz="1200" dirty="0">
                <a:solidFill>
                  <a:schemeClr val="accent3"/>
                </a:solidFill>
              </a:rPr>
              <a:t>, and Hughes, J.D., 2022, Documentation for the MODFLOW 6 Groundwater Transport Model: U.S. Geological Survey Techniques and Methods, book 6, chap. A61, 56 p., https://</a:t>
            </a:r>
            <a:r>
              <a:rPr lang="en-US" sz="1200" dirty="0" err="1">
                <a:solidFill>
                  <a:schemeClr val="accent3"/>
                </a:solidFill>
              </a:rPr>
              <a:t>doi.org</a:t>
            </a:r>
            <a:r>
              <a:rPr lang="en-US" sz="1200" dirty="0">
                <a:solidFill>
                  <a:schemeClr val="accent3"/>
                </a:solidFill>
              </a:rPr>
              <a:t>/10.3133/tm6A61.</a:t>
            </a:r>
          </a:p>
          <a:p>
            <a:pPr marL="171450" indent="-171450">
              <a:spcAft>
                <a:spcPts val="1200"/>
              </a:spcAft>
              <a:buFont typeface="Arial"/>
              <a:buChar char="•"/>
            </a:pPr>
            <a:r>
              <a:rPr lang="en-US" sz="1200" dirty="0">
                <a:solidFill>
                  <a:schemeClr val="accent3"/>
                </a:solidFill>
              </a:rPr>
              <a:t>Hughes, J.D., </a:t>
            </a:r>
            <a:r>
              <a:rPr lang="en-US" sz="1200" dirty="0" err="1">
                <a:solidFill>
                  <a:schemeClr val="accent3"/>
                </a:solidFill>
              </a:rPr>
              <a:t>Leake</a:t>
            </a:r>
            <a:r>
              <a:rPr lang="en-US" sz="1200" dirty="0">
                <a:solidFill>
                  <a:schemeClr val="accent3"/>
                </a:solidFill>
              </a:rPr>
              <a:t>, S.A., Galloway, D.L., and White, J.T., 2022, Documentation for the Skeletal Storage, Compaction, and Subsidence (CSUB) Package of MODFLOW 6: U.S. Geological Survey Techniques and Methods, book 6, chap. A62, 57 p., https://</a:t>
            </a:r>
            <a:r>
              <a:rPr lang="en-US" sz="1200" dirty="0" err="1">
                <a:solidFill>
                  <a:schemeClr val="accent3"/>
                </a:solidFill>
              </a:rPr>
              <a:t>doi.org</a:t>
            </a:r>
            <a:r>
              <a:rPr lang="en-US" sz="1200" dirty="0">
                <a:solidFill>
                  <a:schemeClr val="accent3"/>
                </a:solidFill>
              </a:rPr>
              <a:t>/10.3133/tm6A62.</a:t>
            </a:r>
          </a:p>
        </p:txBody>
      </p:sp>
      <p:pic>
        <p:nvPicPr>
          <p:cNvPr id="6" name="Picture 5">
            <a:extLst>
              <a:ext uri="{FF2B5EF4-FFF2-40B4-BE49-F238E27FC236}">
                <a16:creationId xmlns:a16="http://schemas.microsoft.com/office/drawing/2014/main" id="{22DD97E8-0025-CD02-D9BD-F11818C13BFF}"/>
              </a:ext>
            </a:extLst>
          </p:cNvPr>
          <p:cNvPicPr>
            <a:picLocks noChangeAspect="1"/>
          </p:cNvPicPr>
          <p:nvPr/>
        </p:nvPicPr>
        <p:blipFill>
          <a:blip r:embed="rId2"/>
          <a:stretch>
            <a:fillRect/>
          </a:stretch>
        </p:blipFill>
        <p:spPr>
          <a:xfrm>
            <a:off x="2283588" y="1165944"/>
            <a:ext cx="2038392" cy="2644055"/>
          </a:xfrm>
          <a:prstGeom prst="rect">
            <a:avLst/>
          </a:prstGeom>
        </p:spPr>
      </p:pic>
      <p:pic>
        <p:nvPicPr>
          <p:cNvPr id="7" name="Picture 6">
            <a:extLst>
              <a:ext uri="{FF2B5EF4-FFF2-40B4-BE49-F238E27FC236}">
                <a16:creationId xmlns:a16="http://schemas.microsoft.com/office/drawing/2014/main" id="{7B7BF4FF-D4F3-0F24-C55D-73C915C8C10B}"/>
              </a:ext>
            </a:extLst>
          </p:cNvPr>
          <p:cNvPicPr>
            <a:picLocks noChangeAspect="1"/>
          </p:cNvPicPr>
          <p:nvPr/>
        </p:nvPicPr>
        <p:blipFill>
          <a:blip r:embed="rId3"/>
          <a:stretch>
            <a:fillRect/>
          </a:stretch>
        </p:blipFill>
        <p:spPr>
          <a:xfrm>
            <a:off x="4514808" y="1165944"/>
            <a:ext cx="2038392" cy="2644055"/>
          </a:xfrm>
          <a:prstGeom prst="rect">
            <a:avLst/>
          </a:prstGeom>
        </p:spPr>
      </p:pic>
    </p:spTree>
    <p:extLst>
      <p:ext uri="{BB962C8B-B14F-4D97-AF65-F5344CB8AC3E}">
        <p14:creationId xmlns:p14="http://schemas.microsoft.com/office/powerpoint/2010/main" val="21770147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2729FB-FBC9-9AC0-DC24-D9744AFAD4F1}"/>
              </a:ext>
            </a:extLst>
          </p:cNvPr>
          <p:cNvSpPr>
            <a:spLocks noGrp="1"/>
          </p:cNvSpPr>
          <p:nvPr>
            <p:ph type="title"/>
          </p:nvPr>
        </p:nvSpPr>
        <p:spPr/>
        <p:txBody>
          <a:bodyPr/>
          <a:lstStyle/>
          <a:p>
            <a:r>
              <a:rPr lang="en-US" dirty="0"/>
              <a:t>Examples</a:t>
            </a:r>
          </a:p>
        </p:txBody>
      </p:sp>
      <p:sp>
        <p:nvSpPr>
          <p:cNvPr id="7" name="Content Placeholder 6">
            <a:extLst>
              <a:ext uri="{FF2B5EF4-FFF2-40B4-BE49-F238E27FC236}">
                <a16:creationId xmlns:a16="http://schemas.microsoft.com/office/drawing/2014/main" id="{0E905D3D-5335-F99F-F3B6-7FB8600D3FF9}"/>
              </a:ext>
            </a:extLst>
          </p:cNvPr>
          <p:cNvSpPr>
            <a:spLocks noGrp="1"/>
          </p:cNvSpPr>
          <p:nvPr>
            <p:ph idx="1"/>
          </p:nvPr>
        </p:nvSpPr>
        <p:spPr/>
        <p:txBody>
          <a:bodyPr/>
          <a:lstStyle/>
          <a:p>
            <a:r>
              <a:rPr lang="en-US" dirty="0"/>
              <a:t>55 example problems</a:t>
            </a:r>
          </a:p>
          <a:p>
            <a:r>
              <a:rPr lang="en-US" dirty="0"/>
              <a:t>Described in mf6examples.pdf</a:t>
            </a:r>
          </a:p>
          <a:p>
            <a:r>
              <a:rPr lang="en-US" dirty="0"/>
              <a:t>Described in online document</a:t>
            </a:r>
          </a:p>
          <a:p>
            <a:r>
              <a:rPr lang="en-US" dirty="0"/>
              <a:t>All examples available as </a:t>
            </a:r>
            <a:r>
              <a:rPr lang="en-US" dirty="0" err="1"/>
              <a:t>FloPy</a:t>
            </a:r>
            <a:r>
              <a:rPr lang="en-US" dirty="0"/>
              <a:t> scripts</a:t>
            </a:r>
          </a:p>
        </p:txBody>
      </p:sp>
      <p:pic>
        <p:nvPicPr>
          <p:cNvPr id="3" name="Picture 2">
            <a:extLst>
              <a:ext uri="{FF2B5EF4-FFF2-40B4-BE49-F238E27FC236}">
                <a16:creationId xmlns:a16="http://schemas.microsoft.com/office/drawing/2014/main" id="{A48449F2-D92E-5D04-C84F-3B41ADB1548B}"/>
              </a:ext>
            </a:extLst>
          </p:cNvPr>
          <p:cNvPicPr>
            <a:picLocks noChangeAspect="1"/>
          </p:cNvPicPr>
          <p:nvPr/>
        </p:nvPicPr>
        <p:blipFill>
          <a:blip r:embed="rId2"/>
          <a:stretch>
            <a:fillRect/>
          </a:stretch>
        </p:blipFill>
        <p:spPr>
          <a:xfrm>
            <a:off x="282650" y="3638085"/>
            <a:ext cx="2209800" cy="2858745"/>
          </a:xfrm>
          <a:prstGeom prst="rect">
            <a:avLst/>
          </a:prstGeom>
        </p:spPr>
      </p:pic>
      <p:pic>
        <p:nvPicPr>
          <p:cNvPr id="8" name="Picture 7">
            <a:extLst>
              <a:ext uri="{FF2B5EF4-FFF2-40B4-BE49-F238E27FC236}">
                <a16:creationId xmlns:a16="http://schemas.microsoft.com/office/drawing/2014/main" id="{DE43F3AA-E347-34BA-3E5E-A203B362D420}"/>
              </a:ext>
            </a:extLst>
          </p:cNvPr>
          <p:cNvPicPr>
            <a:picLocks noChangeAspect="1"/>
          </p:cNvPicPr>
          <p:nvPr/>
        </p:nvPicPr>
        <p:blipFill>
          <a:blip r:embed="rId3"/>
          <a:stretch>
            <a:fillRect/>
          </a:stretch>
        </p:blipFill>
        <p:spPr>
          <a:xfrm>
            <a:off x="2885772" y="4262912"/>
            <a:ext cx="3296256" cy="1559808"/>
          </a:xfrm>
          <a:prstGeom prst="rect">
            <a:avLst/>
          </a:prstGeom>
        </p:spPr>
      </p:pic>
      <p:pic>
        <p:nvPicPr>
          <p:cNvPr id="9" name="Picture 8">
            <a:extLst>
              <a:ext uri="{FF2B5EF4-FFF2-40B4-BE49-F238E27FC236}">
                <a16:creationId xmlns:a16="http://schemas.microsoft.com/office/drawing/2014/main" id="{C67FDD00-7C26-D53C-2EC8-5E588DB48585}"/>
              </a:ext>
            </a:extLst>
          </p:cNvPr>
          <p:cNvPicPr>
            <a:picLocks noChangeAspect="1"/>
          </p:cNvPicPr>
          <p:nvPr/>
        </p:nvPicPr>
        <p:blipFill>
          <a:blip r:embed="rId4"/>
          <a:stretch>
            <a:fillRect/>
          </a:stretch>
        </p:blipFill>
        <p:spPr>
          <a:xfrm>
            <a:off x="6443901" y="3647303"/>
            <a:ext cx="2599050" cy="2908460"/>
          </a:xfrm>
          <a:prstGeom prst="rect">
            <a:avLst/>
          </a:prstGeom>
        </p:spPr>
      </p:pic>
    </p:spTree>
    <p:extLst>
      <p:ext uri="{BB962C8B-B14F-4D97-AF65-F5344CB8AC3E}">
        <p14:creationId xmlns:p14="http://schemas.microsoft.com/office/powerpoint/2010/main" val="25095663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Simulation</a:t>
            </a:r>
          </a:p>
        </p:txBody>
      </p:sp>
      <p:sp>
        <p:nvSpPr>
          <p:cNvPr id="8" name="Text Placeholder 7"/>
          <p:cNvSpPr>
            <a:spLocks noGrp="1"/>
          </p:cNvSpPr>
          <p:nvPr>
            <p:ph type="body" idx="1"/>
          </p:nvPr>
        </p:nvSpPr>
        <p:spPr/>
        <p:txBody>
          <a:bodyPr/>
          <a:lstStyle/>
          <a:p>
            <a:endParaRPr lang="en-US"/>
          </a:p>
        </p:txBody>
      </p:sp>
    </p:spTree>
    <p:extLst>
      <p:ext uri="{BB962C8B-B14F-4D97-AF65-F5344CB8AC3E}">
        <p14:creationId xmlns:p14="http://schemas.microsoft.com/office/powerpoint/2010/main" val="18821589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6CA1829-4AC2-0435-B02E-A0CB7484A612}"/>
              </a:ext>
            </a:extLst>
          </p:cNvPr>
          <p:cNvSpPr>
            <a:spLocks noGrp="1"/>
          </p:cNvSpPr>
          <p:nvPr>
            <p:ph type="title"/>
          </p:nvPr>
        </p:nvSpPr>
        <p:spPr/>
        <p:txBody>
          <a:bodyPr/>
          <a:lstStyle/>
          <a:p>
            <a:r>
              <a:rPr lang="en-US" dirty="0"/>
              <a:t>Simulation Types</a:t>
            </a:r>
          </a:p>
        </p:txBody>
      </p:sp>
      <p:sp>
        <p:nvSpPr>
          <p:cNvPr id="8" name="Text Placeholder 7">
            <a:extLst>
              <a:ext uri="{FF2B5EF4-FFF2-40B4-BE49-F238E27FC236}">
                <a16:creationId xmlns:a16="http://schemas.microsoft.com/office/drawing/2014/main" id="{5407C579-5018-AEFA-A856-DBB14C27C3E4}"/>
              </a:ext>
            </a:extLst>
          </p:cNvPr>
          <p:cNvSpPr>
            <a:spLocks noGrp="1"/>
          </p:cNvSpPr>
          <p:nvPr>
            <p:ph type="body" idx="1"/>
          </p:nvPr>
        </p:nvSpPr>
        <p:spPr/>
        <p:txBody>
          <a:bodyPr/>
          <a:lstStyle/>
          <a:p>
            <a:r>
              <a:rPr lang="en-US" dirty="0"/>
              <a:t>Single Model</a:t>
            </a:r>
          </a:p>
        </p:txBody>
      </p:sp>
      <p:sp>
        <p:nvSpPr>
          <p:cNvPr id="9" name="Text Placeholder 8">
            <a:extLst>
              <a:ext uri="{FF2B5EF4-FFF2-40B4-BE49-F238E27FC236}">
                <a16:creationId xmlns:a16="http://schemas.microsoft.com/office/drawing/2014/main" id="{A2DC3B1B-B808-198D-F7A8-0A42C840BA24}"/>
              </a:ext>
            </a:extLst>
          </p:cNvPr>
          <p:cNvSpPr>
            <a:spLocks noGrp="1"/>
          </p:cNvSpPr>
          <p:nvPr>
            <p:ph type="body" sz="quarter" idx="3"/>
          </p:nvPr>
        </p:nvSpPr>
        <p:spPr/>
        <p:txBody>
          <a:bodyPr/>
          <a:lstStyle/>
          <a:p>
            <a:r>
              <a:rPr lang="en-US" dirty="0"/>
              <a:t>Multiple Models</a:t>
            </a:r>
          </a:p>
        </p:txBody>
      </p:sp>
      <p:pic>
        <p:nvPicPr>
          <p:cNvPr id="6" name="Picture 5">
            <a:extLst>
              <a:ext uri="{FF2B5EF4-FFF2-40B4-BE49-F238E27FC236}">
                <a16:creationId xmlns:a16="http://schemas.microsoft.com/office/drawing/2014/main" id="{8C22E53B-50CA-F022-D047-7EF45D9712E0}"/>
              </a:ext>
            </a:extLst>
          </p:cNvPr>
          <p:cNvPicPr>
            <a:picLocks noChangeAspect="1"/>
          </p:cNvPicPr>
          <p:nvPr/>
        </p:nvPicPr>
        <p:blipFill>
          <a:blip r:embed="rId2"/>
          <a:stretch>
            <a:fillRect/>
          </a:stretch>
        </p:blipFill>
        <p:spPr>
          <a:xfrm>
            <a:off x="436756" y="2526577"/>
            <a:ext cx="3495336" cy="2871645"/>
          </a:xfrm>
          <a:prstGeom prst="rect">
            <a:avLst/>
          </a:prstGeom>
        </p:spPr>
      </p:pic>
      <p:pic>
        <p:nvPicPr>
          <p:cNvPr id="7" name="Picture 6">
            <a:extLst>
              <a:ext uri="{FF2B5EF4-FFF2-40B4-BE49-F238E27FC236}">
                <a16:creationId xmlns:a16="http://schemas.microsoft.com/office/drawing/2014/main" id="{5AB2B9AD-6983-1F51-F5CD-E3A8D8FA9209}"/>
              </a:ext>
            </a:extLst>
          </p:cNvPr>
          <p:cNvPicPr>
            <a:picLocks noChangeAspect="1"/>
          </p:cNvPicPr>
          <p:nvPr/>
        </p:nvPicPr>
        <p:blipFill>
          <a:blip r:embed="rId3"/>
          <a:stretch>
            <a:fillRect/>
          </a:stretch>
        </p:blipFill>
        <p:spPr>
          <a:xfrm>
            <a:off x="4724400" y="2273765"/>
            <a:ext cx="3200400" cy="4170217"/>
          </a:xfrm>
          <a:prstGeom prst="rect">
            <a:avLst/>
          </a:prstGeom>
        </p:spPr>
      </p:pic>
    </p:spTree>
    <p:extLst>
      <p:ext uri="{BB962C8B-B14F-4D97-AF65-F5344CB8AC3E}">
        <p14:creationId xmlns:p14="http://schemas.microsoft.com/office/powerpoint/2010/main" val="6177166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Simulation Components</a:t>
            </a:r>
          </a:p>
        </p:txBody>
      </p:sp>
      <p:sp>
        <p:nvSpPr>
          <p:cNvPr id="6" name="Content Placeholder 5"/>
          <p:cNvSpPr>
            <a:spLocks noGrp="1"/>
          </p:cNvSpPr>
          <p:nvPr>
            <p:ph idx="1"/>
          </p:nvPr>
        </p:nvSpPr>
        <p:spPr/>
        <p:txBody>
          <a:bodyPr/>
          <a:lstStyle/>
          <a:p>
            <a:r>
              <a:rPr lang="en-US" dirty="0"/>
              <a:t>Timing Module</a:t>
            </a:r>
          </a:p>
          <a:p>
            <a:r>
              <a:rPr lang="en-US" dirty="0"/>
              <a:t>Solutions</a:t>
            </a:r>
          </a:p>
          <a:p>
            <a:r>
              <a:rPr lang="en-US" dirty="0"/>
              <a:t>Models</a:t>
            </a:r>
          </a:p>
          <a:p>
            <a:r>
              <a:rPr lang="en-US" dirty="0"/>
              <a:t>Exchanges</a:t>
            </a:r>
          </a:p>
          <a:p>
            <a:r>
              <a:rPr lang="en-US" dirty="0"/>
              <a:t>Utilities</a:t>
            </a:r>
          </a:p>
        </p:txBody>
      </p:sp>
      <p:pic>
        <p:nvPicPr>
          <p:cNvPr id="3" name="Picture 2">
            <a:extLst>
              <a:ext uri="{FF2B5EF4-FFF2-40B4-BE49-F238E27FC236}">
                <a16:creationId xmlns:a16="http://schemas.microsoft.com/office/drawing/2014/main" id="{0400D584-F2CF-092D-D5D7-7E097899B68B}"/>
              </a:ext>
            </a:extLst>
          </p:cNvPr>
          <p:cNvPicPr>
            <a:picLocks noChangeAspect="1"/>
          </p:cNvPicPr>
          <p:nvPr/>
        </p:nvPicPr>
        <p:blipFill>
          <a:blip r:embed="rId3"/>
          <a:stretch>
            <a:fillRect/>
          </a:stretch>
        </p:blipFill>
        <p:spPr>
          <a:xfrm>
            <a:off x="4343400" y="1371600"/>
            <a:ext cx="3810000" cy="4937722"/>
          </a:xfrm>
          <a:prstGeom prst="rect">
            <a:avLst/>
          </a:prstGeom>
        </p:spPr>
      </p:pic>
    </p:spTree>
    <p:extLst>
      <p:ext uri="{BB962C8B-B14F-4D97-AF65-F5344CB8AC3E}">
        <p14:creationId xmlns:p14="http://schemas.microsoft.com/office/powerpoint/2010/main" val="21961997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LGR Simulation</a:t>
            </a:r>
          </a:p>
        </p:txBody>
      </p:sp>
      <p:sp>
        <p:nvSpPr>
          <p:cNvPr id="27" name="Rounded Rectangle 26"/>
          <p:cNvSpPr/>
          <p:nvPr/>
        </p:nvSpPr>
        <p:spPr>
          <a:xfrm>
            <a:off x="954624" y="1295400"/>
            <a:ext cx="1316639" cy="351600"/>
          </a:xfrm>
          <a:prstGeom prst="roundRect">
            <a:avLst/>
          </a:prstGeom>
          <a:gradFill flip="none" rotWithShape="1">
            <a:gsLst>
              <a:gs pos="0">
                <a:schemeClr val="bg1">
                  <a:lumMod val="50000"/>
                </a:schemeClr>
              </a:gs>
              <a:gs pos="100000">
                <a:srgbClr val="FFFFFF"/>
              </a:gs>
            </a:gsLst>
            <a:lin ang="16200000" scaled="0"/>
            <a:tileRect/>
          </a:gradFill>
        </p:spPr>
        <p:style>
          <a:lnRef idx="2">
            <a:schemeClr val="dk1"/>
          </a:lnRef>
          <a:fillRef idx="1">
            <a:schemeClr val="lt1"/>
          </a:fillRef>
          <a:effectRef idx="0">
            <a:schemeClr val="dk1"/>
          </a:effectRef>
          <a:fontRef idx="minor">
            <a:schemeClr val="dk1"/>
          </a:fontRef>
        </p:style>
        <p:txBody>
          <a:bodyPr rtlCol="0" anchor="ctr"/>
          <a:lstStyle/>
          <a:p>
            <a:pPr algn="ctr" defTabSz="457200" eaLnBrk="1" fontAlgn="auto" hangingPunct="1">
              <a:spcBef>
                <a:spcPts val="0"/>
              </a:spcBef>
              <a:spcAft>
                <a:spcPts val="0"/>
              </a:spcAft>
            </a:pPr>
            <a:r>
              <a:rPr lang="en-US" sz="1000" b="1" dirty="0">
                <a:solidFill>
                  <a:prstClr val="black"/>
                </a:solidFill>
                <a:latin typeface="Arial"/>
                <a:cs typeface="Arial"/>
              </a:rPr>
              <a:t>Simulation</a:t>
            </a:r>
          </a:p>
        </p:txBody>
      </p:sp>
      <p:sp>
        <p:nvSpPr>
          <p:cNvPr id="28" name="Rounded Rectangle 27"/>
          <p:cNvSpPr/>
          <p:nvPr/>
        </p:nvSpPr>
        <p:spPr>
          <a:xfrm>
            <a:off x="2054328" y="4449000"/>
            <a:ext cx="1270640" cy="351600"/>
          </a:xfrm>
          <a:prstGeom prst="roundRect">
            <a:avLst/>
          </a:prstGeom>
          <a:gradFill flip="none" rotWithShape="1">
            <a:gsLst>
              <a:gs pos="0">
                <a:schemeClr val="accent2"/>
              </a:gs>
              <a:gs pos="100000">
                <a:srgbClr val="FFFFFF"/>
              </a:gs>
            </a:gsLst>
            <a:lin ang="16200000" scaled="0"/>
            <a:tileRect/>
          </a:gradFill>
        </p:spPr>
        <p:style>
          <a:lnRef idx="2">
            <a:schemeClr val="dk1"/>
          </a:lnRef>
          <a:fillRef idx="1">
            <a:schemeClr val="lt1"/>
          </a:fillRef>
          <a:effectRef idx="0">
            <a:schemeClr val="dk1"/>
          </a:effectRef>
          <a:fontRef idx="minor">
            <a:schemeClr val="dk1"/>
          </a:fontRef>
        </p:style>
        <p:txBody>
          <a:bodyPr rtlCol="0" anchor="ctr"/>
          <a:lstStyle/>
          <a:p>
            <a:pPr algn="ctr" defTabSz="457200" eaLnBrk="1" fontAlgn="auto" hangingPunct="1">
              <a:spcBef>
                <a:spcPts val="0"/>
              </a:spcBef>
              <a:spcAft>
                <a:spcPts val="0"/>
              </a:spcAft>
            </a:pPr>
            <a:r>
              <a:rPr lang="en-US" sz="1000" b="1" dirty="0">
                <a:solidFill>
                  <a:prstClr val="black"/>
                </a:solidFill>
                <a:latin typeface="Arial"/>
                <a:cs typeface="Arial"/>
              </a:rPr>
              <a:t>Iterative Model Solution</a:t>
            </a:r>
          </a:p>
        </p:txBody>
      </p:sp>
      <p:sp>
        <p:nvSpPr>
          <p:cNvPr id="29" name="Rounded Rectangle 28"/>
          <p:cNvSpPr/>
          <p:nvPr/>
        </p:nvSpPr>
        <p:spPr>
          <a:xfrm>
            <a:off x="2054328" y="2291001"/>
            <a:ext cx="1270640" cy="351600"/>
          </a:xfrm>
          <a:prstGeom prst="roundRect">
            <a:avLst/>
          </a:prstGeom>
          <a:gradFill flip="none" rotWithShape="1">
            <a:gsLst>
              <a:gs pos="0">
                <a:srgbClr val="3366FF"/>
              </a:gs>
              <a:gs pos="100000">
                <a:srgbClr val="FFFFFF"/>
              </a:gs>
            </a:gsLst>
            <a:lin ang="16200000" scaled="0"/>
            <a:tileRect/>
          </a:gradFill>
        </p:spPr>
        <p:style>
          <a:lnRef idx="2">
            <a:schemeClr val="dk1"/>
          </a:lnRef>
          <a:fillRef idx="1">
            <a:schemeClr val="lt1"/>
          </a:fillRef>
          <a:effectRef idx="0">
            <a:schemeClr val="dk1"/>
          </a:effectRef>
          <a:fontRef idx="minor">
            <a:schemeClr val="dk1"/>
          </a:fontRef>
        </p:style>
        <p:txBody>
          <a:bodyPr rtlCol="0" anchor="ctr"/>
          <a:lstStyle/>
          <a:p>
            <a:pPr algn="ctr" defTabSz="457200" eaLnBrk="1" fontAlgn="auto" hangingPunct="1">
              <a:spcBef>
                <a:spcPts val="0"/>
              </a:spcBef>
              <a:spcAft>
                <a:spcPts val="0"/>
              </a:spcAft>
            </a:pPr>
            <a:r>
              <a:rPr lang="en-US" sz="1000" b="1" dirty="0">
                <a:solidFill>
                  <a:prstClr val="black"/>
                </a:solidFill>
                <a:latin typeface="Arial"/>
                <a:cs typeface="Arial"/>
              </a:rPr>
              <a:t>PARENT</a:t>
            </a:r>
          </a:p>
        </p:txBody>
      </p:sp>
      <p:sp>
        <p:nvSpPr>
          <p:cNvPr id="31" name="Rounded Rectangle 30"/>
          <p:cNvSpPr/>
          <p:nvPr/>
        </p:nvSpPr>
        <p:spPr>
          <a:xfrm>
            <a:off x="2048486" y="1751501"/>
            <a:ext cx="1270638" cy="351600"/>
          </a:xfrm>
          <a:prstGeom prst="roundRect">
            <a:avLst/>
          </a:prstGeom>
          <a:gradFill flip="none" rotWithShape="1">
            <a:gsLst>
              <a:gs pos="0">
                <a:srgbClr val="FFCC99"/>
              </a:gs>
              <a:gs pos="100000">
                <a:srgbClr val="FFFFFF"/>
              </a:gs>
            </a:gsLst>
            <a:lin ang="16200000" scaled="0"/>
            <a:tileRect/>
          </a:gradFill>
        </p:spPr>
        <p:style>
          <a:lnRef idx="2">
            <a:schemeClr val="dk1"/>
          </a:lnRef>
          <a:fillRef idx="1">
            <a:schemeClr val="lt1"/>
          </a:fillRef>
          <a:effectRef idx="0">
            <a:schemeClr val="dk1"/>
          </a:effectRef>
          <a:fontRef idx="minor">
            <a:schemeClr val="dk1"/>
          </a:fontRef>
        </p:style>
        <p:txBody>
          <a:bodyPr rtlCol="0" anchor="ctr"/>
          <a:lstStyle/>
          <a:p>
            <a:pPr algn="ctr" defTabSz="457200" eaLnBrk="1" fontAlgn="auto" hangingPunct="1">
              <a:spcBef>
                <a:spcPts val="0"/>
              </a:spcBef>
              <a:spcAft>
                <a:spcPts val="0"/>
              </a:spcAft>
            </a:pPr>
            <a:r>
              <a:rPr lang="en-US" sz="1000" b="1" dirty="0">
                <a:solidFill>
                  <a:prstClr val="black"/>
                </a:solidFill>
                <a:latin typeface="Arial"/>
                <a:cs typeface="Arial"/>
              </a:rPr>
              <a:t>Temporal Discretization</a:t>
            </a:r>
          </a:p>
        </p:txBody>
      </p:sp>
      <p:cxnSp>
        <p:nvCxnSpPr>
          <p:cNvPr id="36" name="Elbow Connector 35"/>
          <p:cNvCxnSpPr>
            <a:stCxn id="27" idx="2"/>
            <a:endCxn id="28" idx="1"/>
          </p:cNvCxnSpPr>
          <p:nvPr/>
        </p:nvCxnSpPr>
        <p:spPr>
          <a:xfrm rot="16200000" flipH="1">
            <a:off x="344736" y="2915208"/>
            <a:ext cx="2977800" cy="441384"/>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37" name="Elbow Connector 36"/>
          <p:cNvCxnSpPr>
            <a:stCxn id="27" idx="2"/>
            <a:endCxn id="31" idx="1"/>
          </p:cNvCxnSpPr>
          <p:nvPr/>
        </p:nvCxnSpPr>
        <p:spPr>
          <a:xfrm rot="16200000" flipH="1">
            <a:off x="1690565" y="1569379"/>
            <a:ext cx="280301" cy="435542"/>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50" name="Elbow Connector 49"/>
          <p:cNvCxnSpPr>
            <a:stCxn id="27" idx="2"/>
            <a:endCxn id="29" idx="1"/>
          </p:cNvCxnSpPr>
          <p:nvPr/>
        </p:nvCxnSpPr>
        <p:spPr>
          <a:xfrm rot="16200000" flipH="1">
            <a:off x="1423736" y="1836208"/>
            <a:ext cx="819801" cy="441384"/>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0" name="Rounded Rectangle 9"/>
          <p:cNvSpPr/>
          <p:nvPr/>
        </p:nvSpPr>
        <p:spPr>
          <a:xfrm>
            <a:off x="2057399" y="2830501"/>
            <a:ext cx="1270640" cy="351600"/>
          </a:xfrm>
          <a:prstGeom prst="roundRect">
            <a:avLst/>
          </a:prstGeom>
          <a:gradFill flip="none" rotWithShape="1">
            <a:gsLst>
              <a:gs pos="0">
                <a:srgbClr val="3366FF"/>
              </a:gs>
              <a:gs pos="100000">
                <a:srgbClr val="FFFFFF"/>
              </a:gs>
            </a:gsLst>
            <a:lin ang="16200000" scaled="0"/>
            <a:tileRect/>
          </a:gradFill>
        </p:spPr>
        <p:style>
          <a:lnRef idx="2">
            <a:schemeClr val="dk1"/>
          </a:lnRef>
          <a:fillRef idx="1">
            <a:schemeClr val="lt1"/>
          </a:fillRef>
          <a:effectRef idx="0">
            <a:schemeClr val="dk1"/>
          </a:effectRef>
          <a:fontRef idx="minor">
            <a:schemeClr val="dk1"/>
          </a:fontRef>
        </p:style>
        <p:txBody>
          <a:bodyPr rtlCol="0" anchor="ctr"/>
          <a:lstStyle/>
          <a:p>
            <a:pPr algn="ctr" defTabSz="457200" eaLnBrk="1" fontAlgn="auto" hangingPunct="1">
              <a:spcBef>
                <a:spcPts val="0"/>
              </a:spcBef>
              <a:spcAft>
                <a:spcPts val="0"/>
              </a:spcAft>
            </a:pPr>
            <a:r>
              <a:rPr lang="en-US" sz="1000" b="1" dirty="0">
                <a:solidFill>
                  <a:prstClr val="black"/>
                </a:solidFill>
                <a:latin typeface="Arial"/>
                <a:cs typeface="Arial"/>
              </a:rPr>
              <a:t>C1</a:t>
            </a:r>
          </a:p>
        </p:txBody>
      </p:sp>
      <p:sp>
        <p:nvSpPr>
          <p:cNvPr id="11" name="Rounded Rectangle 10"/>
          <p:cNvSpPr/>
          <p:nvPr/>
        </p:nvSpPr>
        <p:spPr>
          <a:xfrm>
            <a:off x="2057399" y="3909501"/>
            <a:ext cx="1270640" cy="351600"/>
          </a:xfrm>
          <a:prstGeom prst="roundRect">
            <a:avLst/>
          </a:prstGeom>
          <a:gradFill flip="none" rotWithShape="1">
            <a:gsLst>
              <a:gs pos="0">
                <a:srgbClr val="3366FF"/>
              </a:gs>
              <a:gs pos="100000">
                <a:srgbClr val="FFFFFF"/>
              </a:gs>
            </a:gsLst>
            <a:lin ang="16200000" scaled="0"/>
            <a:tileRect/>
          </a:gradFill>
        </p:spPr>
        <p:style>
          <a:lnRef idx="2">
            <a:schemeClr val="dk1"/>
          </a:lnRef>
          <a:fillRef idx="1">
            <a:schemeClr val="lt1"/>
          </a:fillRef>
          <a:effectRef idx="0">
            <a:schemeClr val="dk1"/>
          </a:effectRef>
          <a:fontRef idx="minor">
            <a:schemeClr val="dk1"/>
          </a:fontRef>
        </p:style>
        <p:txBody>
          <a:bodyPr rtlCol="0" anchor="ctr"/>
          <a:lstStyle/>
          <a:p>
            <a:pPr algn="ctr" defTabSz="457200" eaLnBrk="1" fontAlgn="auto" hangingPunct="1">
              <a:spcBef>
                <a:spcPts val="0"/>
              </a:spcBef>
              <a:spcAft>
                <a:spcPts val="0"/>
              </a:spcAft>
            </a:pPr>
            <a:r>
              <a:rPr lang="en-US" sz="1000" b="1" dirty="0">
                <a:solidFill>
                  <a:prstClr val="black"/>
                </a:solidFill>
                <a:latin typeface="Arial"/>
                <a:cs typeface="Arial"/>
              </a:rPr>
              <a:t>GC</a:t>
            </a:r>
          </a:p>
        </p:txBody>
      </p:sp>
      <p:cxnSp>
        <p:nvCxnSpPr>
          <p:cNvPr id="12" name="Elbow Connector 11"/>
          <p:cNvCxnSpPr>
            <a:stCxn id="27" idx="2"/>
            <a:endCxn id="10" idx="1"/>
          </p:cNvCxnSpPr>
          <p:nvPr/>
        </p:nvCxnSpPr>
        <p:spPr>
          <a:xfrm rot="16200000" flipH="1">
            <a:off x="1155521" y="2104422"/>
            <a:ext cx="1359301" cy="444455"/>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5" name="Elbow Connector 14"/>
          <p:cNvCxnSpPr>
            <a:stCxn id="27" idx="2"/>
            <a:endCxn id="11" idx="1"/>
          </p:cNvCxnSpPr>
          <p:nvPr/>
        </p:nvCxnSpPr>
        <p:spPr>
          <a:xfrm rot="16200000" flipH="1">
            <a:off x="616021" y="2643922"/>
            <a:ext cx="2438301" cy="444455"/>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pic>
        <p:nvPicPr>
          <p:cNvPr id="30" name="Picture 2" descr="D:\users\langevin\ModelDevelopment\mfusg\presentations\2013_MODFLOW_Langevin\test_grids\structured\pp_lgr03.tif"/>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3919197" y="2514600"/>
            <a:ext cx="4767603" cy="2286000"/>
          </a:xfrm>
          <a:prstGeom prst="rect">
            <a:avLst/>
          </a:prstGeom>
          <a:noFill/>
          <a:extLst>
            <a:ext uri="{909E8E84-426E-40dd-AFC4-6F175D3DCCD1}">
              <a14:hiddenFill xmlns:a14="http://schemas.microsoft.com/office/drawing/2010/main" xmlns="">
                <a:solidFill>
                  <a:srgbClr val="FFFFFF"/>
                </a:solidFill>
              </a14:hiddenFill>
            </a:ext>
          </a:extLst>
        </p:spPr>
      </p:pic>
      <p:sp>
        <p:nvSpPr>
          <p:cNvPr id="32" name="Rounded Rectangle 31"/>
          <p:cNvSpPr/>
          <p:nvPr/>
        </p:nvSpPr>
        <p:spPr>
          <a:xfrm>
            <a:off x="2057399" y="3370001"/>
            <a:ext cx="1270640" cy="351600"/>
          </a:xfrm>
          <a:prstGeom prst="roundRect">
            <a:avLst/>
          </a:prstGeom>
          <a:gradFill flip="none" rotWithShape="1">
            <a:gsLst>
              <a:gs pos="0">
                <a:srgbClr val="3366FF"/>
              </a:gs>
              <a:gs pos="100000">
                <a:srgbClr val="FFFFFF"/>
              </a:gs>
            </a:gsLst>
            <a:lin ang="16200000" scaled="0"/>
            <a:tileRect/>
          </a:gradFill>
        </p:spPr>
        <p:style>
          <a:lnRef idx="2">
            <a:schemeClr val="dk1"/>
          </a:lnRef>
          <a:fillRef idx="1">
            <a:schemeClr val="lt1"/>
          </a:fillRef>
          <a:effectRef idx="0">
            <a:schemeClr val="dk1"/>
          </a:effectRef>
          <a:fontRef idx="minor">
            <a:schemeClr val="dk1"/>
          </a:fontRef>
        </p:style>
        <p:txBody>
          <a:bodyPr rtlCol="0" anchor="ctr"/>
          <a:lstStyle/>
          <a:p>
            <a:pPr algn="ctr" defTabSz="457200" eaLnBrk="1" fontAlgn="auto" hangingPunct="1">
              <a:spcBef>
                <a:spcPts val="0"/>
              </a:spcBef>
              <a:spcAft>
                <a:spcPts val="0"/>
              </a:spcAft>
            </a:pPr>
            <a:r>
              <a:rPr lang="en-US" sz="1000" b="1" dirty="0">
                <a:solidFill>
                  <a:prstClr val="black"/>
                </a:solidFill>
                <a:latin typeface="Arial"/>
                <a:cs typeface="Arial"/>
              </a:rPr>
              <a:t>C2</a:t>
            </a:r>
          </a:p>
        </p:txBody>
      </p:sp>
      <p:cxnSp>
        <p:nvCxnSpPr>
          <p:cNvPr id="33" name="Elbow Connector 32"/>
          <p:cNvCxnSpPr>
            <a:stCxn id="27" idx="2"/>
            <a:endCxn id="32" idx="1"/>
          </p:cNvCxnSpPr>
          <p:nvPr/>
        </p:nvCxnSpPr>
        <p:spPr>
          <a:xfrm rot="16200000" flipH="1">
            <a:off x="885771" y="2374172"/>
            <a:ext cx="1898801" cy="444455"/>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250270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GWF Exchanges</a:t>
            </a:r>
          </a:p>
        </p:txBody>
      </p:sp>
      <p:pic>
        <p:nvPicPr>
          <p:cNvPr id="30" name="Picture 2" descr="D:\users\langevin\ModelDevelopment\mfusg\presentations\2013_MODFLOW_Langevin\test_grids\structured\pp_lgr03.tif"/>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3919197" y="2514600"/>
            <a:ext cx="4767603" cy="2286000"/>
          </a:xfrm>
          <a:prstGeom prst="rect">
            <a:avLst/>
          </a:prstGeom>
          <a:noFill/>
          <a:extLst>
            <a:ext uri="{909E8E84-426E-40dd-AFC4-6F175D3DCCD1}">
              <a14:hiddenFill xmlns:a14="http://schemas.microsoft.com/office/drawing/2010/main" xmlns="">
                <a:solidFill>
                  <a:srgbClr val="FFFFFF"/>
                </a:solidFill>
              </a14:hiddenFill>
            </a:ext>
          </a:extLst>
        </p:spPr>
      </p:pic>
      <p:sp>
        <p:nvSpPr>
          <p:cNvPr id="16" name="Rounded Rectangle 15"/>
          <p:cNvSpPr/>
          <p:nvPr/>
        </p:nvSpPr>
        <p:spPr>
          <a:xfrm>
            <a:off x="954624" y="1295400"/>
            <a:ext cx="1316639" cy="351600"/>
          </a:xfrm>
          <a:prstGeom prst="roundRect">
            <a:avLst/>
          </a:prstGeom>
          <a:gradFill flip="none" rotWithShape="1">
            <a:gsLst>
              <a:gs pos="0">
                <a:schemeClr val="bg1">
                  <a:lumMod val="50000"/>
                </a:schemeClr>
              </a:gs>
              <a:gs pos="100000">
                <a:srgbClr val="FFFFFF"/>
              </a:gs>
            </a:gsLst>
            <a:lin ang="16200000" scaled="0"/>
            <a:tileRect/>
          </a:gradFill>
        </p:spPr>
        <p:style>
          <a:lnRef idx="2">
            <a:schemeClr val="dk1"/>
          </a:lnRef>
          <a:fillRef idx="1">
            <a:schemeClr val="lt1"/>
          </a:fillRef>
          <a:effectRef idx="0">
            <a:schemeClr val="dk1"/>
          </a:effectRef>
          <a:fontRef idx="minor">
            <a:schemeClr val="dk1"/>
          </a:fontRef>
        </p:style>
        <p:txBody>
          <a:bodyPr rtlCol="0" anchor="ctr"/>
          <a:lstStyle/>
          <a:p>
            <a:pPr algn="ctr" defTabSz="457200" eaLnBrk="1" fontAlgn="auto" hangingPunct="1">
              <a:spcBef>
                <a:spcPts val="0"/>
              </a:spcBef>
              <a:spcAft>
                <a:spcPts val="0"/>
              </a:spcAft>
            </a:pPr>
            <a:r>
              <a:rPr lang="en-US" sz="1000" b="1" dirty="0">
                <a:solidFill>
                  <a:prstClr val="black"/>
                </a:solidFill>
                <a:latin typeface="Arial"/>
                <a:cs typeface="Arial"/>
              </a:rPr>
              <a:t>Simulation</a:t>
            </a:r>
          </a:p>
        </p:txBody>
      </p:sp>
      <p:sp>
        <p:nvSpPr>
          <p:cNvPr id="17" name="Rounded Rectangle 16"/>
          <p:cNvSpPr/>
          <p:nvPr/>
        </p:nvSpPr>
        <p:spPr>
          <a:xfrm>
            <a:off x="2054328" y="4449000"/>
            <a:ext cx="1270640" cy="351600"/>
          </a:xfrm>
          <a:prstGeom prst="roundRect">
            <a:avLst/>
          </a:prstGeom>
          <a:gradFill flip="none" rotWithShape="1">
            <a:gsLst>
              <a:gs pos="0">
                <a:schemeClr val="accent2"/>
              </a:gs>
              <a:gs pos="100000">
                <a:srgbClr val="FFFFFF"/>
              </a:gs>
            </a:gsLst>
            <a:lin ang="16200000" scaled="0"/>
            <a:tileRect/>
          </a:gradFill>
        </p:spPr>
        <p:style>
          <a:lnRef idx="2">
            <a:schemeClr val="dk1"/>
          </a:lnRef>
          <a:fillRef idx="1">
            <a:schemeClr val="lt1"/>
          </a:fillRef>
          <a:effectRef idx="0">
            <a:schemeClr val="dk1"/>
          </a:effectRef>
          <a:fontRef idx="minor">
            <a:schemeClr val="dk1"/>
          </a:fontRef>
        </p:style>
        <p:txBody>
          <a:bodyPr rtlCol="0" anchor="ctr"/>
          <a:lstStyle/>
          <a:p>
            <a:pPr algn="ctr" defTabSz="457200" eaLnBrk="1" fontAlgn="auto" hangingPunct="1">
              <a:spcBef>
                <a:spcPts val="0"/>
              </a:spcBef>
              <a:spcAft>
                <a:spcPts val="0"/>
              </a:spcAft>
            </a:pPr>
            <a:r>
              <a:rPr lang="en-US" sz="1000" b="1" dirty="0">
                <a:solidFill>
                  <a:prstClr val="black"/>
                </a:solidFill>
                <a:latin typeface="Arial"/>
                <a:cs typeface="Arial"/>
              </a:rPr>
              <a:t>Iterative Model Solution</a:t>
            </a:r>
          </a:p>
        </p:txBody>
      </p:sp>
      <p:sp>
        <p:nvSpPr>
          <p:cNvPr id="18" name="Rounded Rectangle 17"/>
          <p:cNvSpPr/>
          <p:nvPr/>
        </p:nvSpPr>
        <p:spPr>
          <a:xfrm>
            <a:off x="2054328" y="2291001"/>
            <a:ext cx="1270640" cy="351600"/>
          </a:xfrm>
          <a:prstGeom prst="roundRect">
            <a:avLst/>
          </a:prstGeom>
          <a:gradFill flip="none" rotWithShape="1">
            <a:gsLst>
              <a:gs pos="0">
                <a:srgbClr val="3366FF"/>
              </a:gs>
              <a:gs pos="100000">
                <a:srgbClr val="FFFFFF"/>
              </a:gs>
            </a:gsLst>
            <a:lin ang="16200000" scaled="0"/>
            <a:tileRect/>
          </a:gradFill>
        </p:spPr>
        <p:style>
          <a:lnRef idx="2">
            <a:schemeClr val="dk1"/>
          </a:lnRef>
          <a:fillRef idx="1">
            <a:schemeClr val="lt1"/>
          </a:fillRef>
          <a:effectRef idx="0">
            <a:schemeClr val="dk1"/>
          </a:effectRef>
          <a:fontRef idx="minor">
            <a:schemeClr val="dk1"/>
          </a:fontRef>
        </p:style>
        <p:txBody>
          <a:bodyPr rtlCol="0" anchor="ctr"/>
          <a:lstStyle/>
          <a:p>
            <a:pPr algn="ctr" defTabSz="457200" eaLnBrk="1" fontAlgn="auto" hangingPunct="1">
              <a:spcBef>
                <a:spcPts val="0"/>
              </a:spcBef>
              <a:spcAft>
                <a:spcPts val="0"/>
              </a:spcAft>
            </a:pPr>
            <a:r>
              <a:rPr lang="en-US" sz="1000" b="1" dirty="0">
                <a:solidFill>
                  <a:prstClr val="black"/>
                </a:solidFill>
                <a:latin typeface="Arial"/>
                <a:cs typeface="Arial"/>
              </a:rPr>
              <a:t>PARENT</a:t>
            </a:r>
          </a:p>
        </p:txBody>
      </p:sp>
      <p:sp>
        <p:nvSpPr>
          <p:cNvPr id="19" name="Rounded Rectangle 18"/>
          <p:cNvSpPr/>
          <p:nvPr/>
        </p:nvSpPr>
        <p:spPr>
          <a:xfrm>
            <a:off x="2048486" y="1751501"/>
            <a:ext cx="1270638" cy="351600"/>
          </a:xfrm>
          <a:prstGeom prst="roundRect">
            <a:avLst/>
          </a:prstGeom>
          <a:gradFill flip="none" rotWithShape="1">
            <a:gsLst>
              <a:gs pos="0">
                <a:srgbClr val="FFCC99"/>
              </a:gs>
              <a:gs pos="100000">
                <a:srgbClr val="FFFFFF"/>
              </a:gs>
            </a:gsLst>
            <a:lin ang="16200000" scaled="0"/>
            <a:tileRect/>
          </a:gradFill>
        </p:spPr>
        <p:style>
          <a:lnRef idx="2">
            <a:schemeClr val="dk1"/>
          </a:lnRef>
          <a:fillRef idx="1">
            <a:schemeClr val="lt1"/>
          </a:fillRef>
          <a:effectRef idx="0">
            <a:schemeClr val="dk1"/>
          </a:effectRef>
          <a:fontRef idx="minor">
            <a:schemeClr val="dk1"/>
          </a:fontRef>
        </p:style>
        <p:txBody>
          <a:bodyPr rtlCol="0" anchor="ctr"/>
          <a:lstStyle/>
          <a:p>
            <a:pPr algn="ctr" defTabSz="457200" eaLnBrk="1" fontAlgn="auto" hangingPunct="1">
              <a:spcBef>
                <a:spcPts val="0"/>
              </a:spcBef>
              <a:spcAft>
                <a:spcPts val="0"/>
              </a:spcAft>
            </a:pPr>
            <a:r>
              <a:rPr lang="en-US" sz="1000" b="1" dirty="0">
                <a:solidFill>
                  <a:prstClr val="black"/>
                </a:solidFill>
                <a:latin typeface="Arial"/>
                <a:cs typeface="Arial"/>
              </a:rPr>
              <a:t>Temporal Discretization</a:t>
            </a:r>
          </a:p>
        </p:txBody>
      </p:sp>
      <p:cxnSp>
        <p:nvCxnSpPr>
          <p:cNvPr id="20" name="Elbow Connector 19"/>
          <p:cNvCxnSpPr>
            <a:stCxn id="16" idx="2"/>
            <a:endCxn id="17" idx="1"/>
          </p:cNvCxnSpPr>
          <p:nvPr/>
        </p:nvCxnSpPr>
        <p:spPr>
          <a:xfrm rot="16200000" flipH="1">
            <a:off x="344736" y="2915208"/>
            <a:ext cx="2977800" cy="441384"/>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1" name="Elbow Connector 20"/>
          <p:cNvCxnSpPr>
            <a:stCxn id="16" idx="2"/>
            <a:endCxn id="19" idx="1"/>
          </p:cNvCxnSpPr>
          <p:nvPr/>
        </p:nvCxnSpPr>
        <p:spPr>
          <a:xfrm rot="16200000" flipH="1">
            <a:off x="1690565" y="1569379"/>
            <a:ext cx="280301" cy="435542"/>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2" name="Elbow Connector 21"/>
          <p:cNvCxnSpPr>
            <a:stCxn id="16" idx="2"/>
            <a:endCxn id="18" idx="1"/>
          </p:cNvCxnSpPr>
          <p:nvPr/>
        </p:nvCxnSpPr>
        <p:spPr>
          <a:xfrm rot="16200000" flipH="1">
            <a:off x="1423736" y="1836208"/>
            <a:ext cx="819801" cy="441384"/>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23" name="Rounded Rectangle 22"/>
          <p:cNvSpPr/>
          <p:nvPr/>
        </p:nvSpPr>
        <p:spPr>
          <a:xfrm>
            <a:off x="2057399" y="2830501"/>
            <a:ext cx="1270640" cy="351600"/>
          </a:xfrm>
          <a:prstGeom prst="roundRect">
            <a:avLst/>
          </a:prstGeom>
          <a:gradFill flip="none" rotWithShape="1">
            <a:gsLst>
              <a:gs pos="0">
                <a:srgbClr val="3366FF"/>
              </a:gs>
              <a:gs pos="100000">
                <a:srgbClr val="FFFFFF"/>
              </a:gs>
            </a:gsLst>
            <a:lin ang="16200000" scaled="0"/>
            <a:tileRect/>
          </a:gradFill>
        </p:spPr>
        <p:style>
          <a:lnRef idx="2">
            <a:schemeClr val="dk1"/>
          </a:lnRef>
          <a:fillRef idx="1">
            <a:schemeClr val="lt1"/>
          </a:fillRef>
          <a:effectRef idx="0">
            <a:schemeClr val="dk1"/>
          </a:effectRef>
          <a:fontRef idx="minor">
            <a:schemeClr val="dk1"/>
          </a:fontRef>
        </p:style>
        <p:txBody>
          <a:bodyPr rtlCol="0" anchor="ctr"/>
          <a:lstStyle/>
          <a:p>
            <a:pPr algn="ctr" defTabSz="457200" eaLnBrk="1" fontAlgn="auto" hangingPunct="1">
              <a:spcBef>
                <a:spcPts val="0"/>
              </a:spcBef>
              <a:spcAft>
                <a:spcPts val="0"/>
              </a:spcAft>
            </a:pPr>
            <a:r>
              <a:rPr lang="en-US" sz="1000" b="1" dirty="0">
                <a:solidFill>
                  <a:prstClr val="black"/>
                </a:solidFill>
                <a:latin typeface="Arial"/>
                <a:cs typeface="Arial"/>
              </a:rPr>
              <a:t>C1</a:t>
            </a:r>
          </a:p>
        </p:txBody>
      </p:sp>
      <p:sp>
        <p:nvSpPr>
          <p:cNvPr id="24" name="Rounded Rectangle 23"/>
          <p:cNvSpPr/>
          <p:nvPr/>
        </p:nvSpPr>
        <p:spPr>
          <a:xfrm>
            <a:off x="2057399" y="3909501"/>
            <a:ext cx="1270640" cy="351600"/>
          </a:xfrm>
          <a:prstGeom prst="roundRect">
            <a:avLst/>
          </a:prstGeom>
          <a:gradFill flip="none" rotWithShape="1">
            <a:gsLst>
              <a:gs pos="0">
                <a:srgbClr val="3366FF"/>
              </a:gs>
              <a:gs pos="100000">
                <a:srgbClr val="FFFFFF"/>
              </a:gs>
            </a:gsLst>
            <a:lin ang="16200000" scaled="0"/>
            <a:tileRect/>
          </a:gradFill>
        </p:spPr>
        <p:style>
          <a:lnRef idx="2">
            <a:schemeClr val="dk1"/>
          </a:lnRef>
          <a:fillRef idx="1">
            <a:schemeClr val="lt1"/>
          </a:fillRef>
          <a:effectRef idx="0">
            <a:schemeClr val="dk1"/>
          </a:effectRef>
          <a:fontRef idx="minor">
            <a:schemeClr val="dk1"/>
          </a:fontRef>
        </p:style>
        <p:txBody>
          <a:bodyPr rtlCol="0" anchor="ctr"/>
          <a:lstStyle/>
          <a:p>
            <a:pPr algn="ctr" defTabSz="457200" eaLnBrk="1" fontAlgn="auto" hangingPunct="1">
              <a:spcBef>
                <a:spcPts val="0"/>
              </a:spcBef>
              <a:spcAft>
                <a:spcPts val="0"/>
              </a:spcAft>
            </a:pPr>
            <a:r>
              <a:rPr lang="en-US" sz="1000" b="1" dirty="0">
                <a:solidFill>
                  <a:prstClr val="black"/>
                </a:solidFill>
                <a:latin typeface="Arial"/>
                <a:cs typeface="Arial"/>
              </a:rPr>
              <a:t>GC</a:t>
            </a:r>
          </a:p>
        </p:txBody>
      </p:sp>
      <p:cxnSp>
        <p:nvCxnSpPr>
          <p:cNvPr id="25" name="Elbow Connector 24"/>
          <p:cNvCxnSpPr>
            <a:stCxn id="16" idx="2"/>
            <a:endCxn id="23" idx="1"/>
          </p:cNvCxnSpPr>
          <p:nvPr/>
        </p:nvCxnSpPr>
        <p:spPr>
          <a:xfrm rot="16200000" flipH="1">
            <a:off x="1155521" y="2104422"/>
            <a:ext cx="1359301" cy="444455"/>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6" name="Elbow Connector 25"/>
          <p:cNvCxnSpPr>
            <a:stCxn id="16" idx="2"/>
            <a:endCxn id="24" idx="1"/>
          </p:cNvCxnSpPr>
          <p:nvPr/>
        </p:nvCxnSpPr>
        <p:spPr>
          <a:xfrm rot="16200000" flipH="1">
            <a:off x="616021" y="2643922"/>
            <a:ext cx="2438301" cy="444455"/>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32" name="Rounded Rectangle 31"/>
          <p:cNvSpPr/>
          <p:nvPr/>
        </p:nvSpPr>
        <p:spPr>
          <a:xfrm>
            <a:off x="2057399" y="3370001"/>
            <a:ext cx="1270640" cy="351600"/>
          </a:xfrm>
          <a:prstGeom prst="roundRect">
            <a:avLst/>
          </a:prstGeom>
          <a:gradFill flip="none" rotWithShape="1">
            <a:gsLst>
              <a:gs pos="0">
                <a:srgbClr val="3366FF"/>
              </a:gs>
              <a:gs pos="100000">
                <a:srgbClr val="FFFFFF"/>
              </a:gs>
            </a:gsLst>
            <a:lin ang="16200000" scaled="0"/>
            <a:tileRect/>
          </a:gradFill>
        </p:spPr>
        <p:style>
          <a:lnRef idx="2">
            <a:schemeClr val="dk1"/>
          </a:lnRef>
          <a:fillRef idx="1">
            <a:schemeClr val="lt1"/>
          </a:fillRef>
          <a:effectRef idx="0">
            <a:schemeClr val="dk1"/>
          </a:effectRef>
          <a:fontRef idx="minor">
            <a:schemeClr val="dk1"/>
          </a:fontRef>
        </p:style>
        <p:txBody>
          <a:bodyPr rtlCol="0" anchor="ctr"/>
          <a:lstStyle/>
          <a:p>
            <a:pPr algn="ctr" defTabSz="457200" eaLnBrk="1" fontAlgn="auto" hangingPunct="1">
              <a:spcBef>
                <a:spcPts val="0"/>
              </a:spcBef>
              <a:spcAft>
                <a:spcPts val="0"/>
              </a:spcAft>
            </a:pPr>
            <a:r>
              <a:rPr lang="en-US" sz="1000" b="1" dirty="0">
                <a:solidFill>
                  <a:prstClr val="black"/>
                </a:solidFill>
                <a:latin typeface="Arial"/>
                <a:cs typeface="Arial"/>
              </a:rPr>
              <a:t>C2</a:t>
            </a:r>
          </a:p>
        </p:txBody>
      </p:sp>
      <p:cxnSp>
        <p:nvCxnSpPr>
          <p:cNvPr id="33" name="Elbow Connector 32"/>
          <p:cNvCxnSpPr>
            <a:stCxn id="16" idx="2"/>
            <a:endCxn id="32" idx="1"/>
          </p:cNvCxnSpPr>
          <p:nvPr/>
        </p:nvCxnSpPr>
        <p:spPr>
          <a:xfrm rot="16200000" flipH="1">
            <a:off x="885771" y="2374172"/>
            <a:ext cx="1898801" cy="444455"/>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34" name="Rounded Rectangle 33"/>
          <p:cNvSpPr/>
          <p:nvPr/>
        </p:nvSpPr>
        <p:spPr>
          <a:xfrm>
            <a:off x="2057399" y="4982400"/>
            <a:ext cx="1270640" cy="351600"/>
          </a:xfrm>
          <a:prstGeom prst="roundRect">
            <a:avLst/>
          </a:prstGeom>
          <a:gradFill flip="none" rotWithShape="1">
            <a:gsLst>
              <a:gs pos="0">
                <a:srgbClr val="660066"/>
              </a:gs>
              <a:gs pos="100000">
                <a:srgbClr val="FFFFFF"/>
              </a:gs>
            </a:gsLst>
            <a:lin ang="16200000" scaled="0"/>
            <a:tileRect/>
          </a:gradFill>
          <a:effectLst>
            <a:glow rad="254000">
              <a:srgbClr val="FF00FF">
                <a:alpha val="75000"/>
              </a:srgbClr>
            </a:glow>
          </a:effectLst>
        </p:spPr>
        <p:style>
          <a:lnRef idx="2">
            <a:schemeClr val="dk1"/>
          </a:lnRef>
          <a:fillRef idx="1">
            <a:schemeClr val="lt1"/>
          </a:fillRef>
          <a:effectRef idx="0">
            <a:schemeClr val="dk1"/>
          </a:effectRef>
          <a:fontRef idx="minor">
            <a:schemeClr val="dk1"/>
          </a:fontRef>
        </p:style>
        <p:txBody>
          <a:bodyPr rtlCol="0" anchor="ctr"/>
          <a:lstStyle/>
          <a:p>
            <a:pPr algn="ctr" defTabSz="457200" eaLnBrk="1" fontAlgn="auto" hangingPunct="1">
              <a:spcBef>
                <a:spcPts val="0"/>
              </a:spcBef>
              <a:spcAft>
                <a:spcPts val="0"/>
              </a:spcAft>
            </a:pPr>
            <a:r>
              <a:rPr lang="en-US" sz="1000" b="1" dirty="0">
                <a:solidFill>
                  <a:prstClr val="black"/>
                </a:solidFill>
                <a:latin typeface="Arial"/>
                <a:cs typeface="Arial"/>
              </a:rPr>
              <a:t>PARENT-C1</a:t>
            </a:r>
          </a:p>
        </p:txBody>
      </p:sp>
      <p:sp>
        <p:nvSpPr>
          <p:cNvPr id="35" name="Rounded Rectangle 34"/>
          <p:cNvSpPr/>
          <p:nvPr/>
        </p:nvSpPr>
        <p:spPr>
          <a:xfrm>
            <a:off x="2057399" y="5515800"/>
            <a:ext cx="1270640" cy="351600"/>
          </a:xfrm>
          <a:prstGeom prst="roundRect">
            <a:avLst/>
          </a:prstGeom>
          <a:gradFill flip="none" rotWithShape="1">
            <a:gsLst>
              <a:gs pos="0">
                <a:srgbClr val="660066"/>
              </a:gs>
              <a:gs pos="100000">
                <a:srgbClr val="FFFFFF"/>
              </a:gs>
            </a:gsLst>
            <a:lin ang="16200000" scaled="0"/>
            <a:tileRect/>
          </a:gradFill>
          <a:effectLst>
            <a:glow rad="254000">
              <a:srgbClr val="FF00FF">
                <a:alpha val="75000"/>
              </a:srgbClr>
            </a:glow>
          </a:effectLst>
        </p:spPr>
        <p:style>
          <a:lnRef idx="2">
            <a:schemeClr val="dk1"/>
          </a:lnRef>
          <a:fillRef idx="1">
            <a:schemeClr val="lt1"/>
          </a:fillRef>
          <a:effectRef idx="0">
            <a:schemeClr val="dk1"/>
          </a:effectRef>
          <a:fontRef idx="minor">
            <a:schemeClr val="dk1"/>
          </a:fontRef>
        </p:style>
        <p:txBody>
          <a:bodyPr rtlCol="0" anchor="ctr"/>
          <a:lstStyle/>
          <a:p>
            <a:pPr algn="ctr" defTabSz="457200" eaLnBrk="1" fontAlgn="auto" hangingPunct="1">
              <a:spcBef>
                <a:spcPts val="0"/>
              </a:spcBef>
              <a:spcAft>
                <a:spcPts val="0"/>
              </a:spcAft>
            </a:pPr>
            <a:r>
              <a:rPr lang="en-US" sz="1000" b="1" dirty="0">
                <a:solidFill>
                  <a:prstClr val="black"/>
                </a:solidFill>
                <a:latin typeface="Arial"/>
                <a:cs typeface="Arial"/>
              </a:rPr>
              <a:t>PARENT-C2</a:t>
            </a:r>
          </a:p>
        </p:txBody>
      </p:sp>
      <p:sp>
        <p:nvSpPr>
          <p:cNvPr id="38" name="Rounded Rectangle 37"/>
          <p:cNvSpPr/>
          <p:nvPr/>
        </p:nvSpPr>
        <p:spPr>
          <a:xfrm>
            <a:off x="2057399" y="6049200"/>
            <a:ext cx="1270640" cy="351600"/>
          </a:xfrm>
          <a:prstGeom prst="roundRect">
            <a:avLst/>
          </a:prstGeom>
          <a:gradFill flip="none" rotWithShape="1">
            <a:gsLst>
              <a:gs pos="0">
                <a:srgbClr val="660066"/>
              </a:gs>
              <a:gs pos="100000">
                <a:srgbClr val="FFFFFF"/>
              </a:gs>
            </a:gsLst>
            <a:lin ang="16200000" scaled="0"/>
            <a:tileRect/>
          </a:gradFill>
          <a:effectLst>
            <a:glow rad="254000">
              <a:srgbClr val="FF00FF">
                <a:alpha val="75000"/>
              </a:srgbClr>
            </a:glow>
          </a:effectLst>
        </p:spPr>
        <p:style>
          <a:lnRef idx="2">
            <a:schemeClr val="dk1"/>
          </a:lnRef>
          <a:fillRef idx="1">
            <a:schemeClr val="lt1"/>
          </a:fillRef>
          <a:effectRef idx="0">
            <a:schemeClr val="dk1"/>
          </a:effectRef>
          <a:fontRef idx="minor">
            <a:schemeClr val="dk1"/>
          </a:fontRef>
        </p:style>
        <p:txBody>
          <a:bodyPr rtlCol="0" anchor="ctr"/>
          <a:lstStyle/>
          <a:p>
            <a:pPr algn="ctr" defTabSz="457200" eaLnBrk="1" fontAlgn="auto" hangingPunct="1">
              <a:spcBef>
                <a:spcPts val="0"/>
              </a:spcBef>
              <a:spcAft>
                <a:spcPts val="0"/>
              </a:spcAft>
            </a:pPr>
            <a:r>
              <a:rPr lang="en-US" sz="1000" b="1" dirty="0">
                <a:solidFill>
                  <a:prstClr val="black"/>
                </a:solidFill>
                <a:latin typeface="Arial"/>
                <a:cs typeface="Arial"/>
              </a:rPr>
              <a:t>C1-GC</a:t>
            </a:r>
          </a:p>
        </p:txBody>
      </p:sp>
      <p:cxnSp>
        <p:nvCxnSpPr>
          <p:cNvPr id="39" name="Elbow Connector 38"/>
          <p:cNvCxnSpPr>
            <a:stCxn id="16" idx="2"/>
            <a:endCxn id="34" idx="1"/>
          </p:cNvCxnSpPr>
          <p:nvPr/>
        </p:nvCxnSpPr>
        <p:spPr>
          <a:xfrm rot="16200000" flipH="1">
            <a:off x="79571" y="3180372"/>
            <a:ext cx="3511200" cy="444455"/>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40" name="Elbow Connector 39"/>
          <p:cNvCxnSpPr>
            <a:stCxn id="16" idx="2"/>
            <a:endCxn id="35" idx="1"/>
          </p:cNvCxnSpPr>
          <p:nvPr/>
        </p:nvCxnSpPr>
        <p:spPr>
          <a:xfrm rot="16200000" flipH="1">
            <a:off x="-187129" y="3447072"/>
            <a:ext cx="4044600" cy="444455"/>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41" name="Elbow Connector 40"/>
          <p:cNvCxnSpPr>
            <a:stCxn id="16" idx="2"/>
            <a:endCxn id="38" idx="1"/>
          </p:cNvCxnSpPr>
          <p:nvPr/>
        </p:nvCxnSpPr>
        <p:spPr>
          <a:xfrm rot="16200000" flipH="1">
            <a:off x="-453829" y="3713772"/>
            <a:ext cx="4578000" cy="444455"/>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2" name="Freeform 1"/>
          <p:cNvSpPr/>
          <p:nvPr/>
        </p:nvSpPr>
        <p:spPr>
          <a:xfrm>
            <a:off x="5262672" y="3675731"/>
            <a:ext cx="475300" cy="187495"/>
          </a:xfrm>
          <a:custGeom>
            <a:avLst/>
            <a:gdLst>
              <a:gd name="connsiteX0" fmla="*/ 0 w 452328"/>
              <a:gd name="connsiteY0" fmla="*/ 100904 h 180932"/>
              <a:gd name="connsiteX1" fmla="*/ 90465 w 452328"/>
              <a:gd name="connsiteY1" fmla="*/ 0 h 180932"/>
              <a:gd name="connsiteX2" fmla="*/ 452328 w 452328"/>
              <a:gd name="connsiteY2" fmla="*/ 38274 h 180932"/>
              <a:gd name="connsiteX3" fmla="*/ 403616 w 452328"/>
              <a:gd name="connsiteY3" fmla="*/ 180932 h 180932"/>
              <a:gd name="connsiteX4" fmla="*/ 0 w 452328"/>
              <a:gd name="connsiteY4" fmla="*/ 100904 h 180932"/>
              <a:gd name="connsiteX0" fmla="*/ 0 w 475300"/>
              <a:gd name="connsiteY0" fmla="*/ 100904 h 180932"/>
              <a:gd name="connsiteX1" fmla="*/ 90465 w 475300"/>
              <a:gd name="connsiteY1" fmla="*/ 0 h 180932"/>
              <a:gd name="connsiteX2" fmla="*/ 475300 w 475300"/>
              <a:gd name="connsiteY2" fmla="*/ 25147 h 180932"/>
              <a:gd name="connsiteX3" fmla="*/ 403616 w 475300"/>
              <a:gd name="connsiteY3" fmla="*/ 180932 h 180932"/>
              <a:gd name="connsiteX4" fmla="*/ 0 w 475300"/>
              <a:gd name="connsiteY4" fmla="*/ 100904 h 180932"/>
              <a:gd name="connsiteX0" fmla="*/ 0 w 475300"/>
              <a:gd name="connsiteY0" fmla="*/ 100904 h 157959"/>
              <a:gd name="connsiteX1" fmla="*/ 90465 w 475300"/>
              <a:gd name="connsiteY1" fmla="*/ 0 h 157959"/>
              <a:gd name="connsiteX2" fmla="*/ 475300 w 475300"/>
              <a:gd name="connsiteY2" fmla="*/ 25147 h 157959"/>
              <a:gd name="connsiteX3" fmla="*/ 403616 w 475300"/>
              <a:gd name="connsiteY3" fmla="*/ 157959 h 157959"/>
              <a:gd name="connsiteX4" fmla="*/ 0 w 475300"/>
              <a:gd name="connsiteY4" fmla="*/ 100904 h 157959"/>
              <a:gd name="connsiteX0" fmla="*/ 0 w 475300"/>
              <a:gd name="connsiteY0" fmla="*/ 130440 h 187495"/>
              <a:gd name="connsiteX1" fmla="*/ 93747 w 475300"/>
              <a:gd name="connsiteY1" fmla="*/ 0 h 187495"/>
              <a:gd name="connsiteX2" fmla="*/ 475300 w 475300"/>
              <a:gd name="connsiteY2" fmla="*/ 54683 h 187495"/>
              <a:gd name="connsiteX3" fmla="*/ 403616 w 475300"/>
              <a:gd name="connsiteY3" fmla="*/ 187495 h 187495"/>
              <a:gd name="connsiteX4" fmla="*/ 0 w 475300"/>
              <a:gd name="connsiteY4" fmla="*/ 130440 h 1874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5300" h="187495">
                <a:moveTo>
                  <a:pt x="0" y="130440"/>
                </a:moveTo>
                <a:lnTo>
                  <a:pt x="93747" y="0"/>
                </a:lnTo>
                <a:lnTo>
                  <a:pt x="475300" y="54683"/>
                </a:lnTo>
                <a:lnTo>
                  <a:pt x="403616" y="187495"/>
                </a:lnTo>
                <a:lnTo>
                  <a:pt x="0" y="130440"/>
                </a:lnTo>
                <a:close/>
              </a:path>
            </a:pathLst>
          </a:custGeom>
          <a:ln w="25400">
            <a:solidFill>
              <a:srgbClr val="FF00FF"/>
            </a:solid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dirty="0">
              <a:ln>
                <a:solidFill>
                  <a:srgbClr val="FF00FF"/>
                </a:solidFill>
              </a:ln>
              <a:solidFill>
                <a:schemeClr val="tx1"/>
              </a:solidFill>
              <a:effectLst/>
              <a:latin typeface="Arial" charset="0"/>
              <a:ea typeface="ＭＳ Ｐゴシック" charset="0"/>
            </a:endParaRPr>
          </a:p>
        </p:txBody>
      </p:sp>
      <p:sp>
        <p:nvSpPr>
          <p:cNvPr id="27" name="Freeform 26"/>
          <p:cNvSpPr/>
          <p:nvPr/>
        </p:nvSpPr>
        <p:spPr>
          <a:xfrm>
            <a:off x="5029200" y="3467259"/>
            <a:ext cx="1299003" cy="551768"/>
          </a:xfrm>
          <a:custGeom>
            <a:avLst/>
            <a:gdLst>
              <a:gd name="connsiteX0" fmla="*/ 0 w 452328"/>
              <a:gd name="connsiteY0" fmla="*/ 100904 h 180932"/>
              <a:gd name="connsiteX1" fmla="*/ 90465 w 452328"/>
              <a:gd name="connsiteY1" fmla="*/ 0 h 180932"/>
              <a:gd name="connsiteX2" fmla="*/ 452328 w 452328"/>
              <a:gd name="connsiteY2" fmla="*/ 38274 h 180932"/>
              <a:gd name="connsiteX3" fmla="*/ 403616 w 452328"/>
              <a:gd name="connsiteY3" fmla="*/ 180932 h 180932"/>
              <a:gd name="connsiteX4" fmla="*/ 0 w 452328"/>
              <a:gd name="connsiteY4" fmla="*/ 100904 h 180932"/>
              <a:gd name="connsiteX0" fmla="*/ 0 w 475300"/>
              <a:gd name="connsiteY0" fmla="*/ 100904 h 180932"/>
              <a:gd name="connsiteX1" fmla="*/ 90465 w 475300"/>
              <a:gd name="connsiteY1" fmla="*/ 0 h 180932"/>
              <a:gd name="connsiteX2" fmla="*/ 475300 w 475300"/>
              <a:gd name="connsiteY2" fmla="*/ 25147 h 180932"/>
              <a:gd name="connsiteX3" fmla="*/ 403616 w 475300"/>
              <a:gd name="connsiteY3" fmla="*/ 180932 h 180932"/>
              <a:gd name="connsiteX4" fmla="*/ 0 w 475300"/>
              <a:gd name="connsiteY4" fmla="*/ 100904 h 180932"/>
              <a:gd name="connsiteX0" fmla="*/ 0 w 475300"/>
              <a:gd name="connsiteY0" fmla="*/ 100904 h 157959"/>
              <a:gd name="connsiteX1" fmla="*/ 90465 w 475300"/>
              <a:gd name="connsiteY1" fmla="*/ 0 h 157959"/>
              <a:gd name="connsiteX2" fmla="*/ 475300 w 475300"/>
              <a:gd name="connsiteY2" fmla="*/ 25147 h 157959"/>
              <a:gd name="connsiteX3" fmla="*/ 403616 w 475300"/>
              <a:gd name="connsiteY3" fmla="*/ 157959 h 157959"/>
              <a:gd name="connsiteX4" fmla="*/ 0 w 475300"/>
              <a:gd name="connsiteY4" fmla="*/ 100904 h 157959"/>
              <a:gd name="connsiteX0" fmla="*/ 0 w 475300"/>
              <a:gd name="connsiteY0" fmla="*/ 130440 h 187495"/>
              <a:gd name="connsiteX1" fmla="*/ 93747 w 475300"/>
              <a:gd name="connsiteY1" fmla="*/ 0 h 187495"/>
              <a:gd name="connsiteX2" fmla="*/ 475300 w 475300"/>
              <a:gd name="connsiteY2" fmla="*/ 54683 h 187495"/>
              <a:gd name="connsiteX3" fmla="*/ 403616 w 475300"/>
              <a:gd name="connsiteY3" fmla="*/ 187495 h 187495"/>
              <a:gd name="connsiteX4" fmla="*/ 0 w 475300"/>
              <a:gd name="connsiteY4" fmla="*/ 130440 h 187495"/>
              <a:gd name="connsiteX0" fmla="*/ 0 w 475300"/>
              <a:gd name="connsiteY0" fmla="*/ 153412 h 187495"/>
              <a:gd name="connsiteX1" fmla="*/ 93747 w 475300"/>
              <a:gd name="connsiteY1" fmla="*/ 0 h 187495"/>
              <a:gd name="connsiteX2" fmla="*/ 475300 w 475300"/>
              <a:gd name="connsiteY2" fmla="*/ 54683 h 187495"/>
              <a:gd name="connsiteX3" fmla="*/ 403616 w 475300"/>
              <a:gd name="connsiteY3" fmla="*/ 187495 h 187495"/>
              <a:gd name="connsiteX4" fmla="*/ 0 w 475300"/>
              <a:gd name="connsiteY4" fmla="*/ 153412 h 187495"/>
              <a:gd name="connsiteX0" fmla="*/ 0 w 475300"/>
              <a:gd name="connsiteY0" fmla="*/ 343753 h 377836"/>
              <a:gd name="connsiteX1" fmla="*/ 303775 w 475300"/>
              <a:gd name="connsiteY1" fmla="*/ 0 h 377836"/>
              <a:gd name="connsiteX2" fmla="*/ 475300 w 475300"/>
              <a:gd name="connsiteY2" fmla="*/ 245024 h 377836"/>
              <a:gd name="connsiteX3" fmla="*/ 403616 w 475300"/>
              <a:gd name="connsiteY3" fmla="*/ 377836 h 377836"/>
              <a:gd name="connsiteX4" fmla="*/ 0 w 475300"/>
              <a:gd name="connsiteY4" fmla="*/ 343753 h 377836"/>
              <a:gd name="connsiteX0" fmla="*/ 0 w 1299003"/>
              <a:gd name="connsiteY0" fmla="*/ 343753 h 377836"/>
              <a:gd name="connsiteX1" fmla="*/ 303775 w 1299003"/>
              <a:gd name="connsiteY1" fmla="*/ 0 h 377836"/>
              <a:gd name="connsiteX2" fmla="*/ 1299003 w 1299003"/>
              <a:gd name="connsiteY2" fmla="*/ 113754 h 377836"/>
              <a:gd name="connsiteX3" fmla="*/ 403616 w 1299003"/>
              <a:gd name="connsiteY3" fmla="*/ 377836 h 377836"/>
              <a:gd name="connsiteX4" fmla="*/ 0 w 1299003"/>
              <a:gd name="connsiteY4" fmla="*/ 343753 h 377836"/>
              <a:gd name="connsiteX0" fmla="*/ 0 w 1299003"/>
              <a:gd name="connsiteY0" fmla="*/ 343753 h 551768"/>
              <a:gd name="connsiteX1" fmla="*/ 303775 w 1299003"/>
              <a:gd name="connsiteY1" fmla="*/ 0 h 551768"/>
              <a:gd name="connsiteX2" fmla="*/ 1299003 w 1299003"/>
              <a:gd name="connsiteY2" fmla="*/ 113754 h 551768"/>
              <a:gd name="connsiteX3" fmla="*/ 1250290 w 1299003"/>
              <a:gd name="connsiteY3" fmla="*/ 551768 h 551768"/>
              <a:gd name="connsiteX4" fmla="*/ 0 w 1299003"/>
              <a:gd name="connsiteY4" fmla="*/ 343753 h 5517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9003" h="551768">
                <a:moveTo>
                  <a:pt x="0" y="343753"/>
                </a:moveTo>
                <a:lnTo>
                  <a:pt x="303775" y="0"/>
                </a:lnTo>
                <a:lnTo>
                  <a:pt x="1299003" y="113754"/>
                </a:lnTo>
                <a:lnTo>
                  <a:pt x="1250290" y="551768"/>
                </a:lnTo>
                <a:lnTo>
                  <a:pt x="0" y="343753"/>
                </a:lnTo>
                <a:close/>
              </a:path>
            </a:pathLst>
          </a:custGeom>
          <a:ln w="25400">
            <a:solidFill>
              <a:srgbClr val="FF00FF"/>
            </a:solid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dirty="0">
              <a:ln>
                <a:solidFill>
                  <a:srgbClr val="FF00FF"/>
                </a:solidFill>
              </a:ln>
              <a:solidFill>
                <a:schemeClr val="tx1"/>
              </a:solidFill>
              <a:effectLst/>
              <a:latin typeface="Arial" charset="0"/>
              <a:ea typeface="ＭＳ Ｐゴシック" charset="0"/>
            </a:endParaRPr>
          </a:p>
        </p:txBody>
      </p:sp>
      <p:sp>
        <p:nvSpPr>
          <p:cNvPr id="28" name="Freeform 27"/>
          <p:cNvSpPr/>
          <p:nvPr/>
        </p:nvSpPr>
        <p:spPr>
          <a:xfrm>
            <a:off x="6757405" y="3271090"/>
            <a:ext cx="687263" cy="341577"/>
          </a:xfrm>
          <a:custGeom>
            <a:avLst/>
            <a:gdLst>
              <a:gd name="connsiteX0" fmla="*/ 0 w 452328"/>
              <a:gd name="connsiteY0" fmla="*/ 100904 h 180932"/>
              <a:gd name="connsiteX1" fmla="*/ 90465 w 452328"/>
              <a:gd name="connsiteY1" fmla="*/ 0 h 180932"/>
              <a:gd name="connsiteX2" fmla="*/ 452328 w 452328"/>
              <a:gd name="connsiteY2" fmla="*/ 38274 h 180932"/>
              <a:gd name="connsiteX3" fmla="*/ 403616 w 452328"/>
              <a:gd name="connsiteY3" fmla="*/ 180932 h 180932"/>
              <a:gd name="connsiteX4" fmla="*/ 0 w 452328"/>
              <a:gd name="connsiteY4" fmla="*/ 100904 h 180932"/>
              <a:gd name="connsiteX0" fmla="*/ 0 w 475300"/>
              <a:gd name="connsiteY0" fmla="*/ 100904 h 180932"/>
              <a:gd name="connsiteX1" fmla="*/ 90465 w 475300"/>
              <a:gd name="connsiteY1" fmla="*/ 0 h 180932"/>
              <a:gd name="connsiteX2" fmla="*/ 475300 w 475300"/>
              <a:gd name="connsiteY2" fmla="*/ 25147 h 180932"/>
              <a:gd name="connsiteX3" fmla="*/ 403616 w 475300"/>
              <a:gd name="connsiteY3" fmla="*/ 180932 h 180932"/>
              <a:gd name="connsiteX4" fmla="*/ 0 w 475300"/>
              <a:gd name="connsiteY4" fmla="*/ 100904 h 180932"/>
              <a:gd name="connsiteX0" fmla="*/ 0 w 475300"/>
              <a:gd name="connsiteY0" fmla="*/ 100904 h 157959"/>
              <a:gd name="connsiteX1" fmla="*/ 90465 w 475300"/>
              <a:gd name="connsiteY1" fmla="*/ 0 h 157959"/>
              <a:gd name="connsiteX2" fmla="*/ 475300 w 475300"/>
              <a:gd name="connsiteY2" fmla="*/ 25147 h 157959"/>
              <a:gd name="connsiteX3" fmla="*/ 403616 w 475300"/>
              <a:gd name="connsiteY3" fmla="*/ 157959 h 157959"/>
              <a:gd name="connsiteX4" fmla="*/ 0 w 475300"/>
              <a:gd name="connsiteY4" fmla="*/ 100904 h 157959"/>
              <a:gd name="connsiteX0" fmla="*/ 0 w 475300"/>
              <a:gd name="connsiteY0" fmla="*/ 130440 h 187495"/>
              <a:gd name="connsiteX1" fmla="*/ 93747 w 475300"/>
              <a:gd name="connsiteY1" fmla="*/ 0 h 187495"/>
              <a:gd name="connsiteX2" fmla="*/ 475300 w 475300"/>
              <a:gd name="connsiteY2" fmla="*/ 54683 h 187495"/>
              <a:gd name="connsiteX3" fmla="*/ 403616 w 475300"/>
              <a:gd name="connsiteY3" fmla="*/ 187495 h 187495"/>
              <a:gd name="connsiteX4" fmla="*/ 0 w 475300"/>
              <a:gd name="connsiteY4" fmla="*/ 130440 h 187495"/>
              <a:gd name="connsiteX0" fmla="*/ 0 w 458891"/>
              <a:gd name="connsiteY0" fmla="*/ 364549 h 421604"/>
              <a:gd name="connsiteX1" fmla="*/ 93747 w 458891"/>
              <a:gd name="connsiteY1" fmla="*/ 234109 h 421604"/>
              <a:gd name="connsiteX2" fmla="*/ 458891 w 458891"/>
              <a:gd name="connsiteY2" fmla="*/ 0 h 421604"/>
              <a:gd name="connsiteX3" fmla="*/ 403616 w 458891"/>
              <a:gd name="connsiteY3" fmla="*/ 421604 h 421604"/>
              <a:gd name="connsiteX4" fmla="*/ 0 w 458891"/>
              <a:gd name="connsiteY4" fmla="*/ 364549 h 421604"/>
              <a:gd name="connsiteX0" fmla="*/ 0 w 662869"/>
              <a:gd name="connsiteY0" fmla="*/ 364549 h 364549"/>
              <a:gd name="connsiteX1" fmla="*/ 93747 w 662869"/>
              <a:gd name="connsiteY1" fmla="*/ 234109 h 364549"/>
              <a:gd name="connsiteX2" fmla="*/ 458891 w 662869"/>
              <a:gd name="connsiteY2" fmla="*/ 0 h 364549"/>
              <a:gd name="connsiteX3" fmla="*/ 662869 w 662869"/>
              <a:gd name="connsiteY3" fmla="*/ 270645 h 364549"/>
              <a:gd name="connsiteX4" fmla="*/ 0 w 662869"/>
              <a:gd name="connsiteY4" fmla="*/ 364549 h 364549"/>
              <a:gd name="connsiteX0" fmla="*/ 24394 w 687263"/>
              <a:gd name="connsiteY0" fmla="*/ 364549 h 364549"/>
              <a:gd name="connsiteX1" fmla="*/ 0 w 687263"/>
              <a:gd name="connsiteY1" fmla="*/ 14233 h 364549"/>
              <a:gd name="connsiteX2" fmla="*/ 483285 w 687263"/>
              <a:gd name="connsiteY2" fmla="*/ 0 h 364549"/>
              <a:gd name="connsiteX3" fmla="*/ 687263 w 687263"/>
              <a:gd name="connsiteY3" fmla="*/ 270645 h 364549"/>
              <a:gd name="connsiteX4" fmla="*/ 24394 w 687263"/>
              <a:gd name="connsiteY4" fmla="*/ 364549 h 364549"/>
              <a:gd name="connsiteX0" fmla="*/ 63775 w 687263"/>
              <a:gd name="connsiteY0" fmla="*/ 341577 h 341577"/>
              <a:gd name="connsiteX1" fmla="*/ 0 w 687263"/>
              <a:gd name="connsiteY1" fmla="*/ 14233 h 341577"/>
              <a:gd name="connsiteX2" fmla="*/ 483285 w 687263"/>
              <a:gd name="connsiteY2" fmla="*/ 0 h 341577"/>
              <a:gd name="connsiteX3" fmla="*/ 687263 w 687263"/>
              <a:gd name="connsiteY3" fmla="*/ 270645 h 341577"/>
              <a:gd name="connsiteX4" fmla="*/ 63775 w 687263"/>
              <a:gd name="connsiteY4" fmla="*/ 341577 h 341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7263" h="341577">
                <a:moveTo>
                  <a:pt x="63775" y="341577"/>
                </a:moveTo>
                <a:lnTo>
                  <a:pt x="0" y="14233"/>
                </a:lnTo>
                <a:lnTo>
                  <a:pt x="483285" y="0"/>
                </a:lnTo>
                <a:lnTo>
                  <a:pt x="687263" y="270645"/>
                </a:lnTo>
                <a:lnTo>
                  <a:pt x="63775" y="341577"/>
                </a:lnTo>
                <a:close/>
              </a:path>
            </a:pathLst>
          </a:custGeom>
          <a:ln w="25400">
            <a:solidFill>
              <a:srgbClr val="FF00FF"/>
            </a:solid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dirty="0">
              <a:ln>
                <a:solidFill>
                  <a:srgbClr val="FF00FF"/>
                </a:solidFill>
              </a:ln>
              <a:solidFill>
                <a:schemeClr val="tx1"/>
              </a:solidFill>
              <a:effectLst/>
              <a:latin typeface="Arial" charset="0"/>
              <a:ea typeface="ＭＳ Ｐゴシック" charset="0"/>
            </a:endParaRPr>
          </a:p>
        </p:txBody>
      </p:sp>
    </p:spTree>
    <p:extLst>
      <p:ext uri="{BB962C8B-B14F-4D97-AF65-F5344CB8AC3E}">
        <p14:creationId xmlns:p14="http://schemas.microsoft.com/office/powerpoint/2010/main" val="41033696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23D316-C6C4-9340-8390-A01E7B2E606F}"/>
              </a:ext>
            </a:extLst>
          </p:cNvPr>
          <p:cNvSpPr>
            <a:spLocks noGrp="1"/>
          </p:cNvSpPr>
          <p:nvPr>
            <p:ph type="title"/>
          </p:nvPr>
        </p:nvSpPr>
        <p:spPr/>
        <p:txBody>
          <a:bodyPr/>
          <a:lstStyle/>
          <a:p>
            <a:r>
              <a:rPr lang="en-US" dirty="0"/>
              <a:t>Multi-Model Coupling</a:t>
            </a:r>
          </a:p>
        </p:txBody>
      </p:sp>
      <p:sp>
        <p:nvSpPr>
          <p:cNvPr id="8" name="Content Placeholder 7">
            <a:extLst>
              <a:ext uri="{FF2B5EF4-FFF2-40B4-BE49-F238E27FC236}">
                <a16:creationId xmlns:a16="http://schemas.microsoft.com/office/drawing/2014/main" id="{CC5B2725-6E8B-F64B-8615-12EF25EA039E}"/>
              </a:ext>
            </a:extLst>
          </p:cNvPr>
          <p:cNvSpPr>
            <a:spLocks noGrp="1"/>
          </p:cNvSpPr>
          <p:nvPr>
            <p:ph sz="half" idx="1"/>
          </p:nvPr>
        </p:nvSpPr>
        <p:spPr/>
        <p:txBody>
          <a:bodyPr/>
          <a:lstStyle/>
          <a:p>
            <a:r>
              <a:rPr lang="en-US" sz="2000" dirty="0"/>
              <a:t>Any number of models can be included in a simulation</a:t>
            </a:r>
          </a:p>
          <a:p>
            <a:r>
              <a:rPr lang="en-US" sz="2000" dirty="0"/>
              <a:t>Models coupled at matrix level</a:t>
            </a:r>
          </a:p>
          <a:p>
            <a:r>
              <a:rPr lang="en-US" sz="2000" dirty="0"/>
              <a:t>Flexibility supports coupling of parent, child, grandchild models, stacked models or adjacent models</a:t>
            </a:r>
          </a:p>
        </p:txBody>
      </p:sp>
      <p:pic>
        <p:nvPicPr>
          <p:cNvPr id="4" name="Picture 3">
            <a:extLst>
              <a:ext uri="{FF2B5EF4-FFF2-40B4-BE49-F238E27FC236}">
                <a16:creationId xmlns:a16="http://schemas.microsoft.com/office/drawing/2014/main" id="{F8640CF6-C1B2-DA46-9F5F-AB7FF7AC5BA6}"/>
              </a:ext>
            </a:extLst>
          </p:cNvPr>
          <p:cNvPicPr>
            <a:picLocks noChangeAspect="1"/>
          </p:cNvPicPr>
          <p:nvPr/>
        </p:nvPicPr>
        <p:blipFill>
          <a:blip r:embed="rId3"/>
          <a:stretch>
            <a:fillRect/>
          </a:stretch>
        </p:blipFill>
        <p:spPr>
          <a:xfrm>
            <a:off x="4391534" y="1794402"/>
            <a:ext cx="5152518" cy="3749033"/>
          </a:xfrm>
          <a:prstGeom prst="rect">
            <a:avLst/>
          </a:prstGeom>
        </p:spPr>
      </p:pic>
      <p:pic>
        <p:nvPicPr>
          <p:cNvPr id="6" name="Picture 5">
            <a:extLst>
              <a:ext uri="{FF2B5EF4-FFF2-40B4-BE49-F238E27FC236}">
                <a16:creationId xmlns:a16="http://schemas.microsoft.com/office/drawing/2014/main" id="{02DADFB7-3535-2E45-AD8E-2223547F5F2B}"/>
              </a:ext>
            </a:extLst>
          </p:cNvPr>
          <p:cNvPicPr>
            <a:picLocks noChangeAspect="1"/>
          </p:cNvPicPr>
          <p:nvPr/>
        </p:nvPicPr>
        <p:blipFill>
          <a:blip r:embed="rId4"/>
          <a:stretch>
            <a:fillRect/>
          </a:stretch>
        </p:blipFill>
        <p:spPr>
          <a:xfrm>
            <a:off x="4686303" y="1724894"/>
            <a:ext cx="4684107" cy="3408212"/>
          </a:xfrm>
          <a:prstGeom prst="rect">
            <a:avLst/>
          </a:prstGeom>
        </p:spPr>
      </p:pic>
    </p:spTree>
    <p:extLst>
      <p:ext uri="{BB962C8B-B14F-4D97-AF65-F5344CB8AC3E}">
        <p14:creationId xmlns:p14="http://schemas.microsoft.com/office/powerpoint/2010/main" val="40118637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275F24-250F-0FFF-56F3-67E1966E5454}"/>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AA01872D-6CE5-CD5A-55DE-D9DF5C307CBF}"/>
              </a:ext>
            </a:extLst>
          </p:cNvPr>
          <p:cNvSpPr>
            <a:spLocks noGrp="1"/>
          </p:cNvSpPr>
          <p:nvPr>
            <p:ph idx="1"/>
          </p:nvPr>
        </p:nvSpPr>
        <p:spPr/>
        <p:txBody>
          <a:bodyPr/>
          <a:lstStyle/>
          <a:p>
            <a:r>
              <a:rPr lang="en-US" dirty="0"/>
              <a:t>Workflow</a:t>
            </a:r>
          </a:p>
          <a:p>
            <a:r>
              <a:rPr lang="en-US" dirty="0"/>
              <a:t>What’s in the distribution</a:t>
            </a:r>
          </a:p>
          <a:p>
            <a:r>
              <a:rPr lang="en-US" dirty="0"/>
              <a:t>Simulation</a:t>
            </a:r>
          </a:p>
          <a:p>
            <a:pPr lvl="1"/>
            <a:r>
              <a:rPr lang="en-US" dirty="0"/>
              <a:t>Temporal discretization</a:t>
            </a:r>
          </a:p>
          <a:p>
            <a:pPr lvl="1"/>
            <a:r>
              <a:rPr lang="en-US" dirty="0"/>
              <a:t>Numerical Solution</a:t>
            </a:r>
          </a:p>
          <a:p>
            <a:pPr lvl="1"/>
            <a:r>
              <a:rPr lang="en-US" dirty="0"/>
              <a:t>Groundwater Flow (GWF) Model</a:t>
            </a:r>
          </a:p>
        </p:txBody>
      </p:sp>
    </p:spTree>
    <p:extLst>
      <p:ext uri="{BB962C8B-B14F-4D97-AF65-F5344CB8AC3E}">
        <p14:creationId xmlns:p14="http://schemas.microsoft.com/office/powerpoint/2010/main" val="41590596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Multi-Model Concept</a:t>
            </a:r>
          </a:p>
        </p:txBody>
      </p:sp>
      <p:pic>
        <p:nvPicPr>
          <p:cNvPr id="4" name="Picture 3">
            <a:extLst>
              <a:ext uri="{FF2B5EF4-FFF2-40B4-BE49-F238E27FC236}">
                <a16:creationId xmlns:a16="http://schemas.microsoft.com/office/drawing/2014/main" id="{8C829B29-9245-DD2D-AB18-75A7F127220C}"/>
              </a:ext>
            </a:extLst>
          </p:cNvPr>
          <p:cNvPicPr>
            <a:picLocks noChangeAspect="1"/>
          </p:cNvPicPr>
          <p:nvPr/>
        </p:nvPicPr>
        <p:blipFill>
          <a:blip r:embed="rId2"/>
          <a:stretch>
            <a:fillRect/>
          </a:stretch>
        </p:blipFill>
        <p:spPr>
          <a:xfrm>
            <a:off x="312420" y="1676400"/>
            <a:ext cx="8305800" cy="4152900"/>
          </a:xfrm>
          <a:prstGeom prst="rect">
            <a:avLst/>
          </a:prstGeom>
          <a:solidFill>
            <a:schemeClr val="accent1"/>
          </a:solidFill>
        </p:spPr>
      </p:pic>
    </p:spTree>
    <p:extLst>
      <p:ext uri="{BB962C8B-B14F-4D97-AF65-F5344CB8AC3E}">
        <p14:creationId xmlns:p14="http://schemas.microsoft.com/office/powerpoint/2010/main" val="38605996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Blocks and Keywords</a:t>
            </a:r>
          </a:p>
        </p:txBody>
      </p:sp>
      <p:pic>
        <p:nvPicPr>
          <p:cNvPr id="7" name="Picture 6"/>
          <p:cNvPicPr>
            <a:picLocks noChangeAspect="1"/>
          </p:cNvPicPr>
          <p:nvPr/>
        </p:nvPicPr>
        <p:blipFill>
          <a:blip r:embed="rId2"/>
          <a:stretch>
            <a:fillRect/>
          </a:stretch>
        </p:blipFill>
        <p:spPr>
          <a:xfrm>
            <a:off x="914400" y="2590800"/>
            <a:ext cx="3537107" cy="1983719"/>
          </a:xfrm>
          <a:prstGeom prst="rect">
            <a:avLst/>
          </a:prstGeom>
        </p:spPr>
      </p:pic>
      <p:pic>
        <p:nvPicPr>
          <p:cNvPr id="8" name="Picture 7"/>
          <p:cNvPicPr>
            <a:picLocks noChangeAspect="1"/>
          </p:cNvPicPr>
          <p:nvPr/>
        </p:nvPicPr>
        <p:blipFill>
          <a:blip r:embed="rId3"/>
          <a:stretch>
            <a:fillRect/>
          </a:stretch>
        </p:blipFill>
        <p:spPr>
          <a:xfrm>
            <a:off x="5715000" y="2362200"/>
            <a:ext cx="2137341" cy="3730805"/>
          </a:xfrm>
          <a:prstGeom prst="rect">
            <a:avLst/>
          </a:prstGeom>
        </p:spPr>
      </p:pic>
      <p:sp>
        <p:nvSpPr>
          <p:cNvPr id="9" name="TextBox 8"/>
          <p:cNvSpPr txBox="1"/>
          <p:nvPr/>
        </p:nvSpPr>
        <p:spPr>
          <a:xfrm>
            <a:off x="1295400" y="2052935"/>
            <a:ext cx="2674080" cy="400110"/>
          </a:xfrm>
          <a:prstGeom prst="rect">
            <a:avLst/>
          </a:prstGeom>
          <a:noFill/>
        </p:spPr>
        <p:txBody>
          <a:bodyPr wrap="none" rtlCol="0">
            <a:spAutoFit/>
          </a:bodyPr>
          <a:lstStyle/>
          <a:p>
            <a:r>
              <a:rPr lang="en-US" sz="2000" dirty="0">
                <a:solidFill>
                  <a:schemeClr val="bg1"/>
                </a:solidFill>
              </a:rPr>
              <a:t>MODFLOW-2005 DIS</a:t>
            </a:r>
          </a:p>
        </p:txBody>
      </p:sp>
      <p:sp>
        <p:nvSpPr>
          <p:cNvPr id="10" name="TextBox 9"/>
          <p:cNvSpPr txBox="1"/>
          <p:nvPr/>
        </p:nvSpPr>
        <p:spPr>
          <a:xfrm>
            <a:off x="5611965" y="1905000"/>
            <a:ext cx="2236635" cy="400110"/>
          </a:xfrm>
          <a:prstGeom prst="rect">
            <a:avLst/>
          </a:prstGeom>
          <a:noFill/>
        </p:spPr>
        <p:txBody>
          <a:bodyPr wrap="none" rtlCol="0">
            <a:spAutoFit/>
          </a:bodyPr>
          <a:lstStyle/>
          <a:p>
            <a:r>
              <a:rPr lang="en-US" sz="2000" dirty="0">
                <a:solidFill>
                  <a:schemeClr val="bg1"/>
                </a:solidFill>
              </a:rPr>
              <a:t>MODFLOW 6 DIS</a:t>
            </a:r>
          </a:p>
        </p:txBody>
      </p:sp>
    </p:spTree>
    <p:extLst>
      <p:ext uri="{BB962C8B-B14F-4D97-AF65-F5344CB8AC3E}">
        <p14:creationId xmlns:p14="http://schemas.microsoft.com/office/powerpoint/2010/main" val="18357060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Blocks and Keywords</a:t>
            </a:r>
          </a:p>
        </p:txBody>
      </p:sp>
      <p:pic>
        <p:nvPicPr>
          <p:cNvPr id="7" name="Picture 6"/>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81000" y="1143000"/>
            <a:ext cx="5220335" cy="4092678"/>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505200" y="2514600"/>
            <a:ext cx="5283420" cy="3879765"/>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602789" y="152400"/>
            <a:ext cx="1394761" cy="1805925"/>
          </a:xfrm>
          <a:prstGeom prst="rect">
            <a:avLst/>
          </a:prstGeom>
        </p:spPr>
      </p:pic>
    </p:spTree>
    <p:extLst>
      <p:ext uri="{BB962C8B-B14F-4D97-AF65-F5344CB8AC3E}">
        <p14:creationId xmlns:p14="http://schemas.microsoft.com/office/powerpoint/2010/main" val="1091278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Simulation Name File</a:t>
            </a:r>
          </a:p>
        </p:txBody>
      </p:sp>
      <p:sp>
        <p:nvSpPr>
          <p:cNvPr id="3" name="Content Placeholder 2"/>
          <p:cNvSpPr>
            <a:spLocks noGrp="1"/>
          </p:cNvSpPr>
          <p:nvPr>
            <p:ph idx="1"/>
          </p:nvPr>
        </p:nvSpPr>
        <p:spPr>
          <a:xfrm>
            <a:off x="381000" y="1371600"/>
            <a:ext cx="5486400" cy="4495800"/>
          </a:xfrm>
        </p:spPr>
        <p:txBody>
          <a:bodyPr/>
          <a:lstStyle/>
          <a:p>
            <a:r>
              <a:rPr lang="en-US" dirty="0"/>
              <a:t>Required even for common case with one model</a:t>
            </a:r>
          </a:p>
          <a:p>
            <a:r>
              <a:rPr lang="en-US" dirty="0"/>
              <a:t>Named </a:t>
            </a:r>
            <a:r>
              <a:rPr lang="en-US" u="sng" dirty="0" err="1"/>
              <a:t>mfsim.nam</a:t>
            </a:r>
            <a:endParaRPr lang="en-US" u="sng" dirty="0"/>
          </a:p>
          <a:p>
            <a:r>
              <a:rPr lang="en-US" dirty="0"/>
              <a:t>One simulation per folder</a:t>
            </a:r>
          </a:p>
        </p:txBody>
      </p:sp>
      <p:sp>
        <p:nvSpPr>
          <p:cNvPr id="6" name="Content Placeholder 2">
            <a:extLst>
              <a:ext uri="{FF2B5EF4-FFF2-40B4-BE49-F238E27FC236}">
                <a16:creationId xmlns:a16="http://schemas.microsoft.com/office/drawing/2014/main" id="{27F670A7-60FE-A141-A7B6-DC05227280A4}"/>
              </a:ext>
            </a:extLst>
          </p:cNvPr>
          <p:cNvSpPr txBox="1">
            <a:spLocks/>
          </p:cNvSpPr>
          <p:nvPr/>
        </p:nvSpPr>
        <p:spPr bwMode="auto">
          <a:xfrm>
            <a:off x="5791200" y="1219200"/>
            <a:ext cx="2971800" cy="5181600"/>
          </a:xfrm>
          <a:prstGeom prst="rect">
            <a:avLst/>
          </a:prstGeom>
          <a:noFill/>
          <a:ln w="25400">
            <a:solidFill>
              <a:schemeClr val="bg1"/>
            </a:solid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0488" tIns="44450" rIns="90488" bIns="44450" numCol="1" anchor="t" anchorCtr="0" compatLnSpc="1">
            <a:prstTxWarp prst="textNoShape">
              <a:avLst/>
            </a:prstTxWarp>
          </a:bodyPr>
          <a:lstStyle>
            <a:lvl1pPr marL="342900" indent="-342900" algn="l" rtl="0" eaLnBrk="0" fontAlgn="base" hangingPunct="0">
              <a:spcBef>
                <a:spcPct val="20000"/>
              </a:spcBef>
              <a:spcAft>
                <a:spcPct val="0"/>
              </a:spcAft>
              <a:buClr>
                <a:srgbClr val="FFFF99"/>
              </a:buClr>
              <a:buSzPct val="125000"/>
              <a:buFont typeface="Wingdings" charset="0"/>
              <a:buChar char="§"/>
              <a:defRPr sz="2800" b="1">
                <a:solidFill>
                  <a:schemeClr val="bg1"/>
                </a:solidFill>
                <a:latin typeface="+mn-lt"/>
                <a:ea typeface="+mn-ea"/>
                <a:cs typeface="ＭＳ Ｐゴシック" charset="0"/>
              </a:defRPr>
            </a:lvl1pPr>
            <a:lvl2pPr marL="742950" indent="-285750" algn="l" rtl="0" eaLnBrk="0" fontAlgn="base" hangingPunct="0">
              <a:spcBef>
                <a:spcPct val="20000"/>
              </a:spcBef>
              <a:spcAft>
                <a:spcPct val="0"/>
              </a:spcAft>
              <a:buClr>
                <a:srgbClr val="FFFF99"/>
              </a:buClr>
              <a:buSzPct val="125000"/>
              <a:buFont typeface="Wingdings" charset="0"/>
              <a:buChar char="§"/>
              <a:defRPr sz="2400" b="1">
                <a:solidFill>
                  <a:schemeClr val="bg1"/>
                </a:solidFill>
                <a:latin typeface="+mn-lt"/>
                <a:ea typeface="+mn-ea"/>
              </a:defRPr>
            </a:lvl2pPr>
            <a:lvl3pPr marL="1143000" indent="-228600" algn="l" rtl="0" eaLnBrk="0" fontAlgn="base" hangingPunct="0">
              <a:spcBef>
                <a:spcPct val="20000"/>
              </a:spcBef>
              <a:spcAft>
                <a:spcPct val="0"/>
              </a:spcAft>
              <a:buClr>
                <a:srgbClr val="FFFF99"/>
              </a:buClr>
              <a:buSzPct val="125000"/>
              <a:buFont typeface="Wingdings" charset="0"/>
              <a:buChar char="§"/>
              <a:defRPr sz="2000" b="1">
                <a:solidFill>
                  <a:schemeClr val="bg1"/>
                </a:solidFill>
                <a:latin typeface="+mn-lt"/>
                <a:ea typeface="+mn-ea"/>
              </a:defRPr>
            </a:lvl3pPr>
            <a:lvl4pPr marL="16002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4pPr>
            <a:lvl5pPr marL="20574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5pPr>
            <a:lvl6pPr marL="25146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6pPr>
            <a:lvl7pPr marL="29718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7pPr>
            <a:lvl8pPr marL="34290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8pPr>
            <a:lvl9pPr marL="38862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9pPr>
          </a:lstStyle>
          <a:p>
            <a:pPr marL="0" indent="0">
              <a:spcBef>
                <a:spcPts val="0"/>
              </a:spcBef>
              <a:buNone/>
            </a:pPr>
            <a:r>
              <a:rPr lang="en-US" sz="1600" kern="0" dirty="0">
                <a:latin typeface="Courier New"/>
                <a:cs typeface="Courier New"/>
              </a:rPr>
              <a:t># Simulation name file</a:t>
            </a:r>
          </a:p>
          <a:p>
            <a:pPr marL="0" indent="0">
              <a:spcBef>
                <a:spcPts val="0"/>
              </a:spcBef>
              <a:buNone/>
            </a:pPr>
            <a:endParaRPr lang="en-US" sz="1600" kern="0" dirty="0">
              <a:latin typeface="Courier New"/>
              <a:cs typeface="Courier New"/>
            </a:endParaRPr>
          </a:p>
          <a:p>
            <a:pPr marL="0" indent="0">
              <a:spcBef>
                <a:spcPts val="0"/>
              </a:spcBef>
              <a:buNone/>
            </a:pPr>
            <a:r>
              <a:rPr lang="en-US" sz="1600" kern="0" dirty="0">
                <a:latin typeface="Courier New"/>
                <a:cs typeface="Courier New"/>
              </a:rPr>
              <a:t>BEGIN OPTIONS</a:t>
            </a:r>
          </a:p>
          <a:p>
            <a:pPr marL="0" indent="0">
              <a:spcBef>
                <a:spcPts val="0"/>
              </a:spcBef>
              <a:buNone/>
            </a:pPr>
            <a:r>
              <a:rPr lang="en-US" sz="1600" kern="0" dirty="0">
                <a:latin typeface="Courier New"/>
                <a:cs typeface="Courier New"/>
              </a:rPr>
              <a:t>END OPTIONS</a:t>
            </a:r>
          </a:p>
          <a:p>
            <a:pPr marL="0" indent="0">
              <a:spcBef>
                <a:spcPts val="0"/>
              </a:spcBef>
              <a:buNone/>
            </a:pPr>
            <a:endParaRPr lang="en-US" sz="1600" kern="0" dirty="0">
              <a:latin typeface="Courier New"/>
              <a:cs typeface="Courier New"/>
            </a:endParaRPr>
          </a:p>
          <a:p>
            <a:pPr marL="0" indent="0">
              <a:spcBef>
                <a:spcPts val="0"/>
              </a:spcBef>
              <a:buNone/>
            </a:pPr>
            <a:r>
              <a:rPr lang="en-US" sz="1600" kern="0" dirty="0">
                <a:latin typeface="Courier New"/>
                <a:cs typeface="Courier New"/>
              </a:rPr>
              <a:t>BEGIN TIMING</a:t>
            </a:r>
          </a:p>
          <a:p>
            <a:pPr marL="0" indent="0">
              <a:spcBef>
                <a:spcPts val="0"/>
              </a:spcBef>
              <a:buNone/>
            </a:pPr>
            <a:r>
              <a:rPr lang="en-US" sz="1600" kern="0" dirty="0">
                <a:latin typeface="Courier New"/>
                <a:cs typeface="Courier New"/>
              </a:rPr>
              <a:t>  TDIS6 ps1.tdis</a:t>
            </a:r>
          </a:p>
          <a:p>
            <a:pPr marL="0" indent="0">
              <a:spcBef>
                <a:spcPts val="0"/>
              </a:spcBef>
              <a:buNone/>
            </a:pPr>
            <a:r>
              <a:rPr lang="en-US" sz="1600" kern="0" dirty="0">
                <a:latin typeface="Courier New"/>
                <a:cs typeface="Courier New"/>
              </a:rPr>
              <a:t>END TIMING</a:t>
            </a:r>
          </a:p>
          <a:p>
            <a:pPr marL="0" indent="0">
              <a:spcBef>
                <a:spcPts val="0"/>
              </a:spcBef>
              <a:buNone/>
            </a:pPr>
            <a:endParaRPr lang="en-US" sz="1600" kern="0" dirty="0">
              <a:latin typeface="Courier New"/>
              <a:cs typeface="Courier New"/>
            </a:endParaRPr>
          </a:p>
          <a:p>
            <a:pPr marL="0" indent="0">
              <a:spcBef>
                <a:spcPts val="0"/>
              </a:spcBef>
              <a:buNone/>
            </a:pPr>
            <a:r>
              <a:rPr lang="en-US" sz="1600" kern="0" dirty="0">
                <a:latin typeface="Courier New"/>
                <a:cs typeface="Courier New"/>
              </a:rPr>
              <a:t>BEGIN MODELS</a:t>
            </a:r>
          </a:p>
          <a:p>
            <a:pPr marL="0" indent="0">
              <a:spcBef>
                <a:spcPts val="0"/>
              </a:spcBef>
              <a:buNone/>
            </a:pPr>
            <a:r>
              <a:rPr lang="en-US" sz="1600" kern="0" dirty="0">
                <a:latin typeface="Courier New"/>
                <a:cs typeface="Courier New"/>
              </a:rPr>
              <a:t>  GWF6 ps1.nam ps1</a:t>
            </a:r>
          </a:p>
          <a:p>
            <a:pPr marL="0" indent="0">
              <a:spcBef>
                <a:spcPts val="0"/>
              </a:spcBef>
              <a:buNone/>
            </a:pPr>
            <a:r>
              <a:rPr lang="en-US" sz="1600" kern="0" dirty="0">
                <a:latin typeface="Courier New"/>
                <a:cs typeface="Courier New"/>
              </a:rPr>
              <a:t>END MODELS</a:t>
            </a:r>
          </a:p>
          <a:p>
            <a:pPr marL="0" indent="0">
              <a:spcBef>
                <a:spcPts val="0"/>
              </a:spcBef>
              <a:buNone/>
            </a:pPr>
            <a:endParaRPr lang="en-US" sz="1600" kern="0" dirty="0">
              <a:latin typeface="Courier New"/>
              <a:cs typeface="Courier New"/>
            </a:endParaRPr>
          </a:p>
          <a:p>
            <a:pPr marL="0" indent="0">
              <a:spcBef>
                <a:spcPts val="0"/>
              </a:spcBef>
              <a:buNone/>
            </a:pPr>
            <a:r>
              <a:rPr lang="en-US" sz="1600" kern="0" dirty="0">
                <a:latin typeface="Courier New"/>
                <a:cs typeface="Courier New"/>
              </a:rPr>
              <a:t>BEGIN EXCHANGES</a:t>
            </a:r>
          </a:p>
          <a:p>
            <a:pPr marL="0" indent="0">
              <a:spcBef>
                <a:spcPts val="0"/>
              </a:spcBef>
              <a:buNone/>
            </a:pPr>
            <a:r>
              <a:rPr lang="en-US" sz="1600" kern="0" dirty="0">
                <a:latin typeface="Courier New"/>
                <a:cs typeface="Courier New"/>
              </a:rPr>
              <a:t>END EXCHANGES</a:t>
            </a:r>
          </a:p>
          <a:p>
            <a:pPr marL="0" indent="0">
              <a:spcBef>
                <a:spcPts val="0"/>
              </a:spcBef>
              <a:buNone/>
            </a:pPr>
            <a:endParaRPr lang="en-US" sz="1600" kern="0" dirty="0">
              <a:latin typeface="Courier New"/>
              <a:cs typeface="Courier New"/>
            </a:endParaRPr>
          </a:p>
          <a:p>
            <a:pPr marL="0" indent="0">
              <a:spcBef>
                <a:spcPts val="0"/>
              </a:spcBef>
              <a:buNone/>
            </a:pPr>
            <a:r>
              <a:rPr lang="en-US" sz="1600" kern="0" dirty="0">
                <a:latin typeface="Courier New"/>
                <a:cs typeface="Courier New"/>
              </a:rPr>
              <a:t>BEGIN SOLUTIONGROUP 1</a:t>
            </a:r>
          </a:p>
          <a:p>
            <a:pPr marL="0" indent="0">
              <a:spcBef>
                <a:spcPts val="0"/>
              </a:spcBef>
              <a:buNone/>
            </a:pPr>
            <a:r>
              <a:rPr lang="en-US" sz="1600" kern="0" dirty="0">
                <a:latin typeface="Courier New"/>
                <a:cs typeface="Courier New"/>
              </a:rPr>
              <a:t>  IMS6 ps1.ims ps1</a:t>
            </a:r>
          </a:p>
          <a:p>
            <a:pPr marL="0" indent="0">
              <a:spcBef>
                <a:spcPts val="0"/>
              </a:spcBef>
              <a:buNone/>
            </a:pPr>
            <a:r>
              <a:rPr lang="en-US" sz="1600" kern="0" dirty="0">
                <a:latin typeface="Courier New"/>
                <a:cs typeface="Courier New"/>
              </a:rPr>
              <a:t>END SOLUTIONGROUP</a:t>
            </a:r>
          </a:p>
        </p:txBody>
      </p:sp>
    </p:spTree>
    <p:extLst>
      <p:ext uri="{BB962C8B-B14F-4D97-AF65-F5344CB8AC3E}">
        <p14:creationId xmlns:p14="http://schemas.microsoft.com/office/powerpoint/2010/main" val="24957858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Temporal Discretization</a:t>
            </a:r>
          </a:p>
        </p:txBody>
      </p:sp>
      <p:sp>
        <p:nvSpPr>
          <p:cNvPr id="3" name="Content Placeholder 2"/>
          <p:cNvSpPr>
            <a:spLocks noGrp="1"/>
          </p:cNvSpPr>
          <p:nvPr>
            <p:ph idx="1"/>
          </p:nvPr>
        </p:nvSpPr>
        <p:spPr/>
        <p:txBody>
          <a:bodyPr/>
          <a:lstStyle/>
          <a:p>
            <a:r>
              <a:rPr lang="en-US" dirty="0"/>
              <a:t>Simulation uses the concepts of “stress periods” and “time steps”</a:t>
            </a:r>
          </a:p>
          <a:p>
            <a:r>
              <a:rPr lang="en-US" dirty="0"/>
              <a:t>For each stress period user specifies</a:t>
            </a:r>
          </a:p>
          <a:p>
            <a:pPr lvl="1"/>
            <a:r>
              <a:rPr lang="en-US" dirty="0"/>
              <a:t>PERLEN—Length of the stress period</a:t>
            </a:r>
          </a:p>
          <a:p>
            <a:pPr lvl="1"/>
            <a:r>
              <a:rPr lang="en-US" dirty="0"/>
              <a:t>NSTP—Number of time steps in the stress period</a:t>
            </a:r>
          </a:p>
          <a:p>
            <a:pPr lvl="1"/>
            <a:r>
              <a:rPr lang="en-US" dirty="0"/>
              <a:t>TSMULT—time step multiplier</a:t>
            </a:r>
          </a:p>
          <a:p>
            <a:r>
              <a:rPr lang="en-US" dirty="0"/>
              <a:t>For most problems, TSMULT is 1., so that each time step in PERLEN / NSTP</a:t>
            </a:r>
          </a:p>
        </p:txBody>
      </p:sp>
    </p:spTree>
    <p:extLst>
      <p:ext uri="{BB962C8B-B14F-4D97-AF65-F5344CB8AC3E}">
        <p14:creationId xmlns:p14="http://schemas.microsoft.com/office/powerpoint/2010/main" val="23921567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3015" name="Group 7"/>
          <p:cNvGrpSpPr>
            <a:grpSpLocks/>
          </p:cNvGrpSpPr>
          <p:nvPr/>
        </p:nvGrpSpPr>
        <p:grpSpPr bwMode="auto">
          <a:xfrm>
            <a:off x="2819400" y="1263650"/>
            <a:ext cx="4419600" cy="1371600"/>
            <a:chOff x="1728" y="528"/>
            <a:chExt cx="2784" cy="864"/>
          </a:xfrm>
        </p:grpSpPr>
        <p:sp>
          <p:nvSpPr>
            <p:cNvPr id="43013" name="Line 5"/>
            <p:cNvSpPr>
              <a:spLocks noChangeShapeType="1"/>
            </p:cNvSpPr>
            <p:nvPr/>
          </p:nvSpPr>
          <p:spPr bwMode="auto">
            <a:xfrm>
              <a:off x="1728" y="528"/>
              <a:ext cx="0" cy="864"/>
            </a:xfrm>
            <a:prstGeom prst="line">
              <a:avLst/>
            </a:prstGeom>
            <a:noFill/>
            <a:ln w="9525">
              <a:solidFill>
                <a:schemeClr val="bg1"/>
              </a:solidFill>
              <a:miter lim="800000"/>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solidFill>
                  <a:srgbClr val="FFFFFF"/>
                </a:solidFill>
              </a:endParaRPr>
            </a:p>
          </p:txBody>
        </p:sp>
        <p:sp>
          <p:nvSpPr>
            <p:cNvPr id="43014" name="Line 6"/>
            <p:cNvSpPr>
              <a:spLocks noChangeShapeType="1"/>
            </p:cNvSpPr>
            <p:nvPr/>
          </p:nvSpPr>
          <p:spPr bwMode="auto">
            <a:xfrm>
              <a:off x="1728" y="1392"/>
              <a:ext cx="2784" cy="0"/>
            </a:xfrm>
            <a:prstGeom prst="line">
              <a:avLst/>
            </a:prstGeom>
            <a:noFill/>
            <a:ln w="9525">
              <a:solidFill>
                <a:schemeClr val="bg1"/>
              </a:solidFill>
              <a:miter lim="800000"/>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solidFill>
                  <a:srgbClr val="FFFFFF"/>
                </a:solidFill>
              </a:endParaRPr>
            </a:p>
          </p:txBody>
        </p:sp>
      </p:grpSp>
      <p:grpSp>
        <p:nvGrpSpPr>
          <p:cNvPr id="43016" name="Group 8"/>
          <p:cNvGrpSpPr>
            <a:grpSpLocks/>
          </p:cNvGrpSpPr>
          <p:nvPr/>
        </p:nvGrpSpPr>
        <p:grpSpPr bwMode="auto">
          <a:xfrm>
            <a:off x="2819400" y="2940050"/>
            <a:ext cx="4419600" cy="1371600"/>
            <a:chOff x="1728" y="528"/>
            <a:chExt cx="2784" cy="864"/>
          </a:xfrm>
        </p:grpSpPr>
        <p:sp>
          <p:nvSpPr>
            <p:cNvPr id="43017" name="Line 9"/>
            <p:cNvSpPr>
              <a:spLocks noChangeShapeType="1"/>
            </p:cNvSpPr>
            <p:nvPr/>
          </p:nvSpPr>
          <p:spPr bwMode="auto">
            <a:xfrm>
              <a:off x="1728" y="528"/>
              <a:ext cx="0" cy="864"/>
            </a:xfrm>
            <a:prstGeom prst="line">
              <a:avLst/>
            </a:prstGeom>
            <a:noFill/>
            <a:ln w="9525">
              <a:solidFill>
                <a:schemeClr val="bg1"/>
              </a:solidFill>
              <a:miter lim="800000"/>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solidFill>
                  <a:srgbClr val="FFFFFF"/>
                </a:solidFill>
              </a:endParaRPr>
            </a:p>
          </p:txBody>
        </p:sp>
        <p:sp>
          <p:nvSpPr>
            <p:cNvPr id="43018" name="Line 10"/>
            <p:cNvSpPr>
              <a:spLocks noChangeShapeType="1"/>
            </p:cNvSpPr>
            <p:nvPr/>
          </p:nvSpPr>
          <p:spPr bwMode="auto">
            <a:xfrm>
              <a:off x="1728" y="1392"/>
              <a:ext cx="2784" cy="0"/>
            </a:xfrm>
            <a:prstGeom prst="line">
              <a:avLst/>
            </a:prstGeom>
            <a:noFill/>
            <a:ln w="9525">
              <a:solidFill>
                <a:schemeClr val="bg1"/>
              </a:solidFill>
              <a:miter lim="800000"/>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solidFill>
                  <a:srgbClr val="FFFFFF"/>
                </a:solidFill>
              </a:endParaRPr>
            </a:p>
          </p:txBody>
        </p:sp>
      </p:grpSp>
      <p:sp>
        <p:nvSpPr>
          <p:cNvPr id="43019" name="Text Box 11"/>
          <p:cNvSpPr txBox="1">
            <a:spLocks noChangeArrowheads="1"/>
          </p:cNvSpPr>
          <p:nvPr/>
        </p:nvSpPr>
        <p:spPr bwMode="auto">
          <a:xfrm>
            <a:off x="1676400" y="1644650"/>
            <a:ext cx="1066800" cy="2246769"/>
          </a:xfrm>
          <a:prstGeom prst="rect">
            <a:avLst/>
          </a:prstGeom>
          <a:noFill/>
          <a:ln w="9525">
            <a:no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US" sz="1400">
                <a:solidFill>
                  <a:srgbClr val="FFFFFF"/>
                </a:solidFill>
              </a:rPr>
              <a:t>Pumping</a:t>
            </a:r>
          </a:p>
          <a:p>
            <a:pPr>
              <a:spcBef>
                <a:spcPct val="50000"/>
              </a:spcBef>
            </a:pPr>
            <a:endParaRPr lang="en-US" sz="1400">
              <a:solidFill>
                <a:srgbClr val="FFFFFF"/>
              </a:solidFill>
            </a:endParaRPr>
          </a:p>
          <a:p>
            <a:pPr>
              <a:spcBef>
                <a:spcPct val="50000"/>
              </a:spcBef>
            </a:pPr>
            <a:endParaRPr lang="en-US" sz="1400">
              <a:solidFill>
                <a:srgbClr val="FFFFFF"/>
              </a:solidFill>
            </a:endParaRPr>
          </a:p>
          <a:p>
            <a:pPr>
              <a:spcBef>
                <a:spcPct val="50000"/>
              </a:spcBef>
            </a:pPr>
            <a:endParaRPr lang="en-US" sz="1400">
              <a:solidFill>
                <a:srgbClr val="FFFFFF"/>
              </a:solidFill>
            </a:endParaRPr>
          </a:p>
          <a:p>
            <a:pPr>
              <a:spcBef>
                <a:spcPct val="50000"/>
              </a:spcBef>
            </a:pPr>
            <a:endParaRPr lang="en-US" sz="1400">
              <a:solidFill>
                <a:srgbClr val="FFFFFF"/>
              </a:solidFill>
            </a:endParaRPr>
          </a:p>
          <a:p>
            <a:pPr>
              <a:spcBef>
                <a:spcPct val="50000"/>
              </a:spcBef>
            </a:pPr>
            <a:endParaRPr lang="en-US" sz="1400">
              <a:solidFill>
                <a:srgbClr val="FFFFFF"/>
              </a:solidFill>
            </a:endParaRPr>
          </a:p>
          <a:p>
            <a:pPr>
              <a:spcBef>
                <a:spcPct val="50000"/>
              </a:spcBef>
            </a:pPr>
            <a:r>
              <a:rPr lang="en-US" sz="1400">
                <a:solidFill>
                  <a:srgbClr val="FFFFFF"/>
                </a:solidFill>
              </a:rPr>
              <a:t>Recharge</a:t>
            </a:r>
          </a:p>
        </p:txBody>
      </p:sp>
      <p:sp>
        <p:nvSpPr>
          <p:cNvPr id="43020" name="Text Box 12"/>
          <p:cNvSpPr txBox="1">
            <a:spLocks noChangeArrowheads="1"/>
          </p:cNvSpPr>
          <p:nvPr/>
        </p:nvSpPr>
        <p:spPr bwMode="auto">
          <a:xfrm>
            <a:off x="4495800" y="4311650"/>
            <a:ext cx="1600200" cy="304800"/>
          </a:xfrm>
          <a:prstGeom prst="rect">
            <a:avLst/>
          </a:prstGeom>
          <a:noFill/>
          <a:ln w="9525">
            <a:no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US" sz="1400">
                <a:solidFill>
                  <a:srgbClr val="FFFFFF"/>
                </a:solidFill>
              </a:rPr>
              <a:t>Time</a:t>
            </a:r>
          </a:p>
        </p:txBody>
      </p:sp>
      <p:sp>
        <p:nvSpPr>
          <p:cNvPr id="43023" name="Line 15"/>
          <p:cNvSpPr>
            <a:spLocks noChangeShapeType="1"/>
          </p:cNvSpPr>
          <p:nvPr/>
        </p:nvSpPr>
        <p:spPr bwMode="auto">
          <a:xfrm>
            <a:off x="2819400" y="5226050"/>
            <a:ext cx="4419600" cy="0"/>
          </a:xfrm>
          <a:prstGeom prst="line">
            <a:avLst/>
          </a:prstGeom>
          <a:noFill/>
          <a:ln w="9525">
            <a:solidFill>
              <a:schemeClr val="bg1"/>
            </a:solidFill>
            <a:miter lim="800000"/>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solidFill>
                <a:srgbClr val="FFFFFF"/>
              </a:solidFill>
            </a:endParaRPr>
          </a:p>
        </p:txBody>
      </p:sp>
      <p:sp>
        <p:nvSpPr>
          <p:cNvPr id="43024" name="Text Box 16"/>
          <p:cNvSpPr txBox="1">
            <a:spLocks noChangeArrowheads="1"/>
          </p:cNvSpPr>
          <p:nvPr/>
        </p:nvSpPr>
        <p:spPr bwMode="auto">
          <a:xfrm>
            <a:off x="3352800" y="5378450"/>
            <a:ext cx="3352800" cy="336550"/>
          </a:xfrm>
          <a:prstGeom prst="rect">
            <a:avLst/>
          </a:prstGeom>
          <a:noFill/>
          <a:ln w="9525">
            <a:no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US" sz="1600" dirty="0">
                <a:solidFill>
                  <a:srgbClr val="FFFFFF"/>
                </a:solidFill>
              </a:rPr>
              <a:t>Stress Periods and Time Steps</a:t>
            </a:r>
          </a:p>
        </p:txBody>
      </p:sp>
      <p:sp>
        <p:nvSpPr>
          <p:cNvPr id="43028" name="Freeform 20"/>
          <p:cNvSpPr>
            <a:spLocks/>
          </p:cNvSpPr>
          <p:nvPr/>
        </p:nvSpPr>
        <p:spPr bwMode="auto">
          <a:xfrm>
            <a:off x="2819400" y="1416050"/>
            <a:ext cx="4191000" cy="838200"/>
          </a:xfrm>
          <a:custGeom>
            <a:avLst/>
            <a:gdLst>
              <a:gd name="T0" fmla="*/ 0 w 2640"/>
              <a:gd name="T1" fmla="*/ 528 h 528"/>
              <a:gd name="T2" fmla="*/ 912 w 2640"/>
              <a:gd name="T3" fmla="*/ 528 h 528"/>
              <a:gd name="T4" fmla="*/ 912 w 2640"/>
              <a:gd name="T5" fmla="*/ 288 h 528"/>
              <a:gd name="T6" fmla="*/ 1776 w 2640"/>
              <a:gd name="T7" fmla="*/ 288 h 528"/>
              <a:gd name="T8" fmla="*/ 1776 w 2640"/>
              <a:gd name="T9" fmla="*/ 0 h 528"/>
              <a:gd name="T10" fmla="*/ 2640 w 2640"/>
              <a:gd name="T11" fmla="*/ 0 h 528"/>
            </a:gdLst>
            <a:ahLst/>
            <a:cxnLst>
              <a:cxn ang="0">
                <a:pos x="T0" y="T1"/>
              </a:cxn>
              <a:cxn ang="0">
                <a:pos x="T2" y="T3"/>
              </a:cxn>
              <a:cxn ang="0">
                <a:pos x="T4" y="T5"/>
              </a:cxn>
              <a:cxn ang="0">
                <a:pos x="T6" y="T7"/>
              </a:cxn>
              <a:cxn ang="0">
                <a:pos x="T8" y="T9"/>
              </a:cxn>
              <a:cxn ang="0">
                <a:pos x="T10" y="T11"/>
              </a:cxn>
            </a:cxnLst>
            <a:rect l="0" t="0" r="r" b="b"/>
            <a:pathLst>
              <a:path w="2640" h="528">
                <a:moveTo>
                  <a:pt x="0" y="528"/>
                </a:moveTo>
                <a:lnTo>
                  <a:pt x="912" y="528"/>
                </a:lnTo>
                <a:lnTo>
                  <a:pt x="912" y="288"/>
                </a:lnTo>
                <a:lnTo>
                  <a:pt x="1776" y="288"/>
                </a:lnTo>
                <a:lnTo>
                  <a:pt x="1776" y="0"/>
                </a:lnTo>
                <a:lnTo>
                  <a:pt x="2640" y="0"/>
                </a:lnTo>
              </a:path>
            </a:pathLst>
          </a:custGeom>
          <a:noFill/>
          <a:ln w="9525" cap="flat" cmpd="sng">
            <a:solidFill>
              <a:schemeClr val="bg1"/>
            </a:solidFill>
            <a:prstDash val="solid"/>
            <a:miter lim="800000"/>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5921" dir="2700000" algn="ctr" rotWithShape="0">
                    <a:schemeClr val="bg2"/>
                  </a:outerShdw>
                </a:effectLst>
              </a14:hiddenEffects>
            </a:ext>
          </a:extLst>
        </p:spPr>
        <p:txBody>
          <a:bodyPr wrap="none"/>
          <a:lstStyle/>
          <a:p>
            <a:endParaRPr lang="en-US">
              <a:solidFill>
                <a:srgbClr val="FFFFFF"/>
              </a:solidFill>
            </a:endParaRPr>
          </a:p>
        </p:txBody>
      </p:sp>
      <p:sp>
        <p:nvSpPr>
          <p:cNvPr id="43029" name="Line 21"/>
          <p:cNvSpPr>
            <a:spLocks noChangeShapeType="1"/>
          </p:cNvSpPr>
          <p:nvPr/>
        </p:nvSpPr>
        <p:spPr bwMode="auto">
          <a:xfrm>
            <a:off x="2819400" y="3244850"/>
            <a:ext cx="4267200" cy="0"/>
          </a:xfrm>
          <a:prstGeom prst="line">
            <a:avLst/>
          </a:prstGeom>
          <a:noFill/>
          <a:ln w="9525">
            <a:solidFill>
              <a:schemeClr val="bg1"/>
            </a:solidFill>
            <a:miter lim="800000"/>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solidFill>
                <a:srgbClr val="FFFFFF"/>
              </a:solidFill>
            </a:endParaRPr>
          </a:p>
        </p:txBody>
      </p:sp>
      <p:sp>
        <p:nvSpPr>
          <p:cNvPr id="43030" name="Line 22"/>
          <p:cNvSpPr>
            <a:spLocks noChangeShapeType="1"/>
          </p:cNvSpPr>
          <p:nvPr/>
        </p:nvSpPr>
        <p:spPr bwMode="auto">
          <a:xfrm>
            <a:off x="2819400" y="4768850"/>
            <a:ext cx="0" cy="457200"/>
          </a:xfrm>
          <a:prstGeom prst="line">
            <a:avLst/>
          </a:prstGeom>
          <a:noFill/>
          <a:ln w="38100">
            <a:solidFill>
              <a:schemeClr val="bg1"/>
            </a:solidFill>
            <a:miter lim="800000"/>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solidFill>
                <a:srgbClr val="FFFFFF"/>
              </a:solidFill>
            </a:endParaRPr>
          </a:p>
        </p:txBody>
      </p:sp>
      <p:sp>
        <p:nvSpPr>
          <p:cNvPr id="43031" name="Line 23"/>
          <p:cNvSpPr>
            <a:spLocks noChangeShapeType="1"/>
          </p:cNvSpPr>
          <p:nvPr/>
        </p:nvSpPr>
        <p:spPr bwMode="auto">
          <a:xfrm>
            <a:off x="7010400" y="4768850"/>
            <a:ext cx="0" cy="457200"/>
          </a:xfrm>
          <a:prstGeom prst="line">
            <a:avLst/>
          </a:prstGeom>
          <a:noFill/>
          <a:ln w="38100">
            <a:solidFill>
              <a:schemeClr val="bg1"/>
            </a:solidFill>
            <a:miter lim="800000"/>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solidFill>
                <a:srgbClr val="FFFFFF"/>
              </a:solidFill>
            </a:endParaRPr>
          </a:p>
        </p:txBody>
      </p:sp>
      <p:sp>
        <p:nvSpPr>
          <p:cNvPr id="43032" name="Line 24"/>
          <p:cNvSpPr>
            <a:spLocks noChangeShapeType="1"/>
          </p:cNvSpPr>
          <p:nvPr/>
        </p:nvSpPr>
        <p:spPr bwMode="auto">
          <a:xfrm>
            <a:off x="5715000" y="4768850"/>
            <a:ext cx="0" cy="457200"/>
          </a:xfrm>
          <a:prstGeom prst="line">
            <a:avLst/>
          </a:prstGeom>
          <a:noFill/>
          <a:ln w="38100">
            <a:solidFill>
              <a:schemeClr val="bg1"/>
            </a:solidFill>
            <a:miter lim="800000"/>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solidFill>
                <a:srgbClr val="FFFFFF"/>
              </a:solidFill>
            </a:endParaRPr>
          </a:p>
        </p:txBody>
      </p:sp>
      <p:sp>
        <p:nvSpPr>
          <p:cNvPr id="43033" name="Line 25"/>
          <p:cNvSpPr>
            <a:spLocks noChangeShapeType="1"/>
          </p:cNvSpPr>
          <p:nvPr/>
        </p:nvSpPr>
        <p:spPr bwMode="auto">
          <a:xfrm>
            <a:off x="4267200" y="4768850"/>
            <a:ext cx="0" cy="457200"/>
          </a:xfrm>
          <a:prstGeom prst="line">
            <a:avLst/>
          </a:prstGeom>
          <a:noFill/>
          <a:ln w="38100">
            <a:solidFill>
              <a:schemeClr val="bg1"/>
            </a:solidFill>
            <a:miter lim="800000"/>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solidFill>
                <a:srgbClr val="FFFFFF"/>
              </a:solidFill>
            </a:endParaRPr>
          </a:p>
        </p:txBody>
      </p:sp>
      <p:sp>
        <p:nvSpPr>
          <p:cNvPr id="43034" name="Line 26"/>
          <p:cNvSpPr>
            <a:spLocks noChangeShapeType="1"/>
          </p:cNvSpPr>
          <p:nvPr/>
        </p:nvSpPr>
        <p:spPr bwMode="auto">
          <a:xfrm>
            <a:off x="3048000" y="4997450"/>
            <a:ext cx="0" cy="228600"/>
          </a:xfrm>
          <a:prstGeom prst="line">
            <a:avLst/>
          </a:prstGeom>
          <a:noFill/>
          <a:ln w="9525">
            <a:solidFill>
              <a:schemeClr val="bg1"/>
            </a:solidFill>
            <a:miter lim="800000"/>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solidFill>
                <a:srgbClr val="FFFFFF"/>
              </a:solidFill>
            </a:endParaRPr>
          </a:p>
        </p:txBody>
      </p:sp>
      <p:sp>
        <p:nvSpPr>
          <p:cNvPr id="43035" name="Line 27"/>
          <p:cNvSpPr>
            <a:spLocks noChangeShapeType="1"/>
          </p:cNvSpPr>
          <p:nvPr/>
        </p:nvSpPr>
        <p:spPr bwMode="auto">
          <a:xfrm>
            <a:off x="3352800" y="4997450"/>
            <a:ext cx="0" cy="228600"/>
          </a:xfrm>
          <a:prstGeom prst="line">
            <a:avLst/>
          </a:prstGeom>
          <a:noFill/>
          <a:ln w="9525">
            <a:solidFill>
              <a:schemeClr val="bg1"/>
            </a:solidFill>
            <a:miter lim="800000"/>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solidFill>
                <a:srgbClr val="FFFFFF"/>
              </a:solidFill>
            </a:endParaRPr>
          </a:p>
        </p:txBody>
      </p:sp>
      <p:sp>
        <p:nvSpPr>
          <p:cNvPr id="43036" name="Line 28"/>
          <p:cNvSpPr>
            <a:spLocks noChangeShapeType="1"/>
          </p:cNvSpPr>
          <p:nvPr/>
        </p:nvSpPr>
        <p:spPr bwMode="auto">
          <a:xfrm>
            <a:off x="3733800" y="4997450"/>
            <a:ext cx="0" cy="228600"/>
          </a:xfrm>
          <a:prstGeom prst="line">
            <a:avLst/>
          </a:prstGeom>
          <a:noFill/>
          <a:ln w="9525">
            <a:solidFill>
              <a:schemeClr val="bg1"/>
            </a:solidFill>
            <a:miter lim="800000"/>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solidFill>
                <a:srgbClr val="FFFFFF"/>
              </a:solidFill>
            </a:endParaRPr>
          </a:p>
        </p:txBody>
      </p:sp>
      <p:sp>
        <p:nvSpPr>
          <p:cNvPr id="43037" name="Line 29"/>
          <p:cNvSpPr>
            <a:spLocks noChangeShapeType="1"/>
          </p:cNvSpPr>
          <p:nvPr/>
        </p:nvSpPr>
        <p:spPr bwMode="auto">
          <a:xfrm>
            <a:off x="4495800" y="4997450"/>
            <a:ext cx="0" cy="228600"/>
          </a:xfrm>
          <a:prstGeom prst="line">
            <a:avLst/>
          </a:prstGeom>
          <a:noFill/>
          <a:ln w="9525">
            <a:solidFill>
              <a:schemeClr val="bg1"/>
            </a:solidFill>
            <a:miter lim="800000"/>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solidFill>
                <a:srgbClr val="FFFFFF"/>
              </a:solidFill>
            </a:endParaRPr>
          </a:p>
        </p:txBody>
      </p:sp>
      <p:sp>
        <p:nvSpPr>
          <p:cNvPr id="43038" name="Line 30"/>
          <p:cNvSpPr>
            <a:spLocks noChangeShapeType="1"/>
          </p:cNvSpPr>
          <p:nvPr/>
        </p:nvSpPr>
        <p:spPr bwMode="auto">
          <a:xfrm>
            <a:off x="4800600" y="4997450"/>
            <a:ext cx="0" cy="228600"/>
          </a:xfrm>
          <a:prstGeom prst="line">
            <a:avLst/>
          </a:prstGeom>
          <a:noFill/>
          <a:ln w="9525">
            <a:solidFill>
              <a:schemeClr val="bg1"/>
            </a:solidFill>
            <a:miter lim="800000"/>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solidFill>
                <a:srgbClr val="FFFFFF"/>
              </a:solidFill>
            </a:endParaRPr>
          </a:p>
        </p:txBody>
      </p:sp>
      <p:sp>
        <p:nvSpPr>
          <p:cNvPr id="43039" name="Line 31"/>
          <p:cNvSpPr>
            <a:spLocks noChangeShapeType="1"/>
          </p:cNvSpPr>
          <p:nvPr/>
        </p:nvSpPr>
        <p:spPr bwMode="auto">
          <a:xfrm>
            <a:off x="5181600" y="4997450"/>
            <a:ext cx="0" cy="228600"/>
          </a:xfrm>
          <a:prstGeom prst="line">
            <a:avLst/>
          </a:prstGeom>
          <a:noFill/>
          <a:ln w="9525">
            <a:solidFill>
              <a:schemeClr val="bg1"/>
            </a:solidFill>
            <a:miter lim="800000"/>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solidFill>
                <a:srgbClr val="FFFFFF"/>
              </a:solidFill>
            </a:endParaRPr>
          </a:p>
        </p:txBody>
      </p:sp>
      <p:sp>
        <p:nvSpPr>
          <p:cNvPr id="43040" name="Line 32"/>
          <p:cNvSpPr>
            <a:spLocks noChangeShapeType="1"/>
          </p:cNvSpPr>
          <p:nvPr/>
        </p:nvSpPr>
        <p:spPr bwMode="auto">
          <a:xfrm>
            <a:off x="5943600" y="4997450"/>
            <a:ext cx="0" cy="228600"/>
          </a:xfrm>
          <a:prstGeom prst="line">
            <a:avLst/>
          </a:prstGeom>
          <a:noFill/>
          <a:ln w="9525">
            <a:solidFill>
              <a:schemeClr val="bg1"/>
            </a:solidFill>
            <a:miter lim="800000"/>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solidFill>
                <a:srgbClr val="FFFFFF"/>
              </a:solidFill>
            </a:endParaRPr>
          </a:p>
        </p:txBody>
      </p:sp>
      <p:sp>
        <p:nvSpPr>
          <p:cNvPr id="43041" name="Line 33"/>
          <p:cNvSpPr>
            <a:spLocks noChangeShapeType="1"/>
          </p:cNvSpPr>
          <p:nvPr/>
        </p:nvSpPr>
        <p:spPr bwMode="auto">
          <a:xfrm>
            <a:off x="6248400" y="4997450"/>
            <a:ext cx="0" cy="228600"/>
          </a:xfrm>
          <a:prstGeom prst="line">
            <a:avLst/>
          </a:prstGeom>
          <a:noFill/>
          <a:ln w="9525">
            <a:solidFill>
              <a:schemeClr val="bg1"/>
            </a:solidFill>
            <a:miter lim="800000"/>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solidFill>
                <a:srgbClr val="FFFFFF"/>
              </a:solidFill>
            </a:endParaRPr>
          </a:p>
        </p:txBody>
      </p:sp>
      <p:sp>
        <p:nvSpPr>
          <p:cNvPr id="43042" name="Line 34"/>
          <p:cNvSpPr>
            <a:spLocks noChangeShapeType="1"/>
          </p:cNvSpPr>
          <p:nvPr/>
        </p:nvSpPr>
        <p:spPr bwMode="auto">
          <a:xfrm>
            <a:off x="6629400" y="4997450"/>
            <a:ext cx="0" cy="228600"/>
          </a:xfrm>
          <a:prstGeom prst="line">
            <a:avLst/>
          </a:prstGeom>
          <a:noFill/>
          <a:ln w="9525">
            <a:solidFill>
              <a:schemeClr val="bg1"/>
            </a:solidFill>
            <a:miter lim="800000"/>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solidFill>
                <a:srgbClr val="FFFFFF"/>
              </a:solidFill>
            </a:endParaRPr>
          </a:p>
        </p:txBody>
      </p:sp>
      <p:sp>
        <p:nvSpPr>
          <p:cNvPr id="43043" name="Text Box 35"/>
          <p:cNvSpPr txBox="1">
            <a:spLocks noChangeArrowheads="1"/>
          </p:cNvSpPr>
          <p:nvPr/>
        </p:nvSpPr>
        <p:spPr bwMode="auto">
          <a:xfrm>
            <a:off x="4343400" y="2635250"/>
            <a:ext cx="1600200" cy="304800"/>
          </a:xfrm>
          <a:prstGeom prst="rect">
            <a:avLst/>
          </a:prstGeom>
          <a:noFill/>
          <a:ln w="9525">
            <a:no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US" sz="1400">
                <a:solidFill>
                  <a:srgbClr val="FFFFFF"/>
                </a:solidFill>
              </a:rPr>
              <a:t>Time</a:t>
            </a:r>
          </a:p>
        </p:txBody>
      </p:sp>
      <p:sp>
        <p:nvSpPr>
          <p:cNvPr id="2" name="Title 1"/>
          <p:cNvSpPr>
            <a:spLocks noGrp="1"/>
          </p:cNvSpPr>
          <p:nvPr>
            <p:ph type="title"/>
          </p:nvPr>
        </p:nvSpPr>
        <p:spPr/>
        <p:txBody>
          <a:bodyPr/>
          <a:lstStyle/>
          <a:p>
            <a:r>
              <a:rPr lang="en-US" dirty="0"/>
              <a:t>Choosing Stress Periods</a:t>
            </a:r>
          </a:p>
        </p:txBody>
      </p:sp>
      <p:sp>
        <p:nvSpPr>
          <p:cNvPr id="31" name="Text Box 16"/>
          <p:cNvSpPr txBox="1">
            <a:spLocks noChangeArrowheads="1"/>
          </p:cNvSpPr>
          <p:nvPr/>
        </p:nvSpPr>
        <p:spPr bwMode="auto">
          <a:xfrm>
            <a:off x="2209800" y="6096000"/>
            <a:ext cx="5486400" cy="584776"/>
          </a:xfrm>
          <a:prstGeom prst="rect">
            <a:avLst/>
          </a:prstGeom>
          <a:noFill/>
          <a:ln w="9525">
            <a:no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spcBef>
                <a:spcPct val="50000"/>
              </a:spcBef>
            </a:pPr>
            <a:r>
              <a:rPr lang="en-US" sz="1600" dirty="0">
                <a:solidFill>
                  <a:srgbClr val="FFFFFF"/>
                </a:solidFill>
              </a:rPr>
              <a:t>For large stress changes, may be necessary to use short time steps right after the change (use TSMULT &gt; 1 for this)</a:t>
            </a:r>
          </a:p>
        </p:txBody>
      </p:sp>
    </p:spTree>
    <p:extLst>
      <p:ext uri="{BB962C8B-B14F-4D97-AF65-F5344CB8AC3E}">
        <p14:creationId xmlns:p14="http://schemas.microsoft.com/office/powerpoint/2010/main" val="42271382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Choosing Stress Periods</a:t>
            </a:r>
          </a:p>
        </p:txBody>
      </p:sp>
      <p:grpSp>
        <p:nvGrpSpPr>
          <p:cNvPr id="29" name="Group 4"/>
          <p:cNvGrpSpPr>
            <a:grpSpLocks/>
          </p:cNvGrpSpPr>
          <p:nvPr/>
        </p:nvGrpSpPr>
        <p:grpSpPr bwMode="auto">
          <a:xfrm>
            <a:off x="3124200" y="1371600"/>
            <a:ext cx="4419600" cy="1371600"/>
            <a:chOff x="1728" y="528"/>
            <a:chExt cx="2784" cy="864"/>
          </a:xfrm>
        </p:grpSpPr>
        <p:sp>
          <p:nvSpPr>
            <p:cNvPr id="30" name="Line 5"/>
            <p:cNvSpPr>
              <a:spLocks noChangeShapeType="1"/>
            </p:cNvSpPr>
            <p:nvPr/>
          </p:nvSpPr>
          <p:spPr bwMode="auto">
            <a:xfrm>
              <a:off x="1728" y="528"/>
              <a:ext cx="0" cy="864"/>
            </a:xfrm>
            <a:prstGeom prst="line">
              <a:avLst/>
            </a:prstGeom>
            <a:noFill/>
            <a:ln w="9525">
              <a:solidFill>
                <a:schemeClr val="bg1"/>
              </a:solidFill>
              <a:miter lim="800000"/>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solidFill>
                  <a:srgbClr val="FFFFFF"/>
                </a:solidFill>
              </a:endParaRPr>
            </a:p>
          </p:txBody>
        </p:sp>
        <p:sp>
          <p:nvSpPr>
            <p:cNvPr id="31" name="Line 6"/>
            <p:cNvSpPr>
              <a:spLocks noChangeShapeType="1"/>
            </p:cNvSpPr>
            <p:nvPr/>
          </p:nvSpPr>
          <p:spPr bwMode="auto">
            <a:xfrm>
              <a:off x="1728" y="1392"/>
              <a:ext cx="2784" cy="0"/>
            </a:xfrm>
            <a:prstGeom prst="line">
              <a:avLst/>
            </a:prstGeom>
            <a:noFill/>
            <a:ln w="9525">
              <a:solidFill>
                <a:schemeClr val="bg1"/>
              </a:solidFill>
              <a:miter lim="800000"/>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solidFill>
                  <a:srgbClr val="FFFFFF"/>
                </a:solidFill>
              </a:endParaRPr>
            </a:p>
          </p:txBody>
        </p:sp>
      </p:grpSp>
      <p:grpSp>
        <p:nvGrpSpPr>
          <p:cNvPr id="32" name="Group 7"/>
          <p:cNvGrpSpPr>
            <a:grpSpLocks/>
          </p:cNvGrpSpPr>
          <p:nvPr/>
        </p:nvGrpSpPr>
        <p:grpSpPr bwMode="auto">
          <a:xfrm>
            <a:off x="3124200" y="3048000"/>
            <a:ext cx="4419600" cy="1371600"/>
            <a:chOff x="1728" y="528"/>
            <a:chExt cx="2784" cy="864"/>
          </a:xfrm>
        </p:grpSpPr>
        <p:sp>
          <p:nvSpPr>
            <p:cNvPr id="33" name="Line 8"/>
            <p:cNvSpPr>
              <a:spLocks noChangeShapeType="1"/>
            </p:cNvSpPr>
            <p:nvPr/>
          </p:nvSpPr>
          <p:spPr bwMode="auto">
            <a:xfrm>
              <a:off x="1728" y="528"/>
              <a:ext cx="0" cy="864"/>
            </a:xfrm>
            <a:prstGeom prst="line">
              <a:avLst/>
            </a:prstGeom>
            <a:noFill/>
            <a:ln w="9525">
              <a:solidFill>
                <a:schemeClr val="bg1"/>
              </a:solidFill>
              <a:miter lim="800000"/>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solidFill>
                  <a:srgbClr val="FFFFFF"/>
                </a:solidFill>
              </a:endParaRPr>
            </a:p>
          </p:txBody>
        </p:sp>
        <p:sp>
          <p:nvSpPr>
            <p:cNvPr id="34" name="Line 9"/>
            <p:cNvSpPr>
              <a:spLocks noChangeShapeType="1"/>
            </p:cNvSpPr>
            <p:nvPr/>
          </p:nvSpPr>
          <p:spPr bwMode="auto">
            <a:xfrm>
              <a:off x="1728" y="1392"/>
              <a:ext cx="2784" cy="0"/>
            </a:xfrm>
            <a:prstGeom prst="line">
              <a:avLst/>
            </a:prstGeom>
            <a:noFill/>
            <a:ln w="9525">
              <a:solidFill>
                <a:schemeClr val="bg1"/>
              </a:solidFill>
              <a:miter lim="800000"/>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solidFill>
                  <a:srgbClr val="FFFFFF"/>
                </a:solidFill>
              </a:endParaRPr>
            </a:p>
          </p:txBody>
        </p:sp>
      </p:grpSp>
      <p:sp>
        <p:nvSpPr>
          <p:cNvPr id="35" name="Text Box 10"/>
          <p:cNvSpPr txBox="1">
            <a:spLocks noChangeArrowheads="1"/>
          </p:cNvSpPr>
          <p:nvPr/>
        </p:nvSpPr>
        <p:spPr bwMode="auto">
          <a:xfrm>
            <a:off x="1981200" y="1752600"/>
            <a:ext cx="1066800" cy="2246769"/>
          </a:xfrm>
          <a:prstGeom prst="rect">
            <a:avLst/>
          </a:prstGeom>
          <a:noFill/>
          <a:ln w="9525">
            <a:no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US" sz="1400" dirty="0">
                <a:solidFill>
                  <a:srgbClr val="FFFFFF"/>
                </a:solidFill>
              </a:rPr>
              <a:t>Pumping</a:t>
            </a:r>
          </a:p>
          <a:p>
            <a:pPr>
              <a:spcBef>
                <a:spcPct val="50000"/>
              </a:spcBef>
            </a:pPr>
            <a:endParaRPr lang="en-US" sz="1400" dirty="0">
              <a:solidFill>
                <a:srgbClr val="FFFFFF"/>
              </a:solidFill>
            </a:endParaRPr>
          </a:p>
          <a:p>
            <a:pPr>
              <a:spcBef>
                <a:spcPct val="50000"/>
              </a:spcBef>
            </a:pPr>
            <a:endParaRPr lang="en-US" sz="1400" dirty="0">
              <a:solidFill>
                <a:srgbClr val="FFFFFF"/>
              </a:solidFill>
            </a:endParaRPr>
          </a:p>
          <a:p>
            <a:pPr>
              <a:spcBef>
                <a:spcPct val="50000"/>
              </a:spcBef>
            </a:pPr>
            <a:endParaRPr lang="en-US" sz="1400" dirty="0">
              <a:solidFill>
                <a:srgbClr val="FFFFFF"/>
              </a:solidFill>
            </a:endParaRPr>
          </a:p>
          <a:p>
            <a:pPr>
              <a:spcBef>
                <a:spcPct val="50000"/>
              </a:spcBef>
            </a:pPr>
            <a:endParaRPr lang="en-US" sz="1400" dirty="0">
              <a:solidFill>
                <a:srgbClr val="FFFFFF"/>
              </a:solidFill>
            </a:endParaRPr>
          </a:p>
          <a:p>
            <a:pPr>
              <a:spcBef>
                <a:spcPct val="50000"/>
              </a:spcBef>
            </a:pPr>
            <a:endParaRPr lang="en-US" sz="1400" dirty="0">
              <a:solidFill>
                <a:srgbClr val="FFFFFF"/>
              </a:solidFill>
            </a:endParaRPr>
          </a:p>
          <a:p>
            <a:pPr>
              <a:spcBef>
                <a:spcPct val="50000"/>
              </a:spcBef>
            </a:pPr>
            <a:r>
              <a:rPr lang="en-US" sz="1400" dirty="0">
                <a:solidFill>
                  <a:srgbClr val="FFFFFF"/>
                </a:solidFill>
              </a:rPr>
              <a:t>Recharge</a:t>
            </a:r>
          </a:p>
        </p:txBody>
      </p:sp>
      <p:sp>
        <p:nvSpPr>
          <p:cNvPr id="36" name="Text Box 11"/>
          <p:cNvSpPr txBox="1">
            <a:spLocks noChangeArrowheads="1"/>
          </p:cNvSpPr>
          <p:nvPr/>
        </p:nvSpPr>
        <p:spPr bwMode="auto">
          <a:xfrm>
            <a:off x="4800600" y="4419600"/>
            <a:ext cx="1600200" cy="304800"/>
          </a:xfrm>
          <a:prstGeom prst="rect">
            <a:avLst/>
          </a:prstGeom>
          <a:noFill/>
          <a:ln w="9525">
            <a:no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US" sz="1400">
                <a:solidFill>
                  <a:srgbClr val="FFFFFF"/>
                </a:solidFill>
              </a:rPr>
              <a:t>Time</a:t>
            </a:r>
          </a:p>
        </p:txBody>
      </p:sp>
      <p:sp>
        <p:nvSpPr>
          <p:cNvPr id="37" name="Line 12"/>
          <p:cNvSpPr>
            <a:spLocks noChangeShapeType="1"/>
          </p:cNvSpPr>
          <p:nvPr/>
        </p:nvSpPr>
        <p:spPr bwMode="auto">
          <a:xfrm>
            <a:off x="3124200" y="5334000"/>
            <a:ext cx="4419600" cy="0"/>
          </a:xfrm>
          <a:prstGeom prst="line">
            <a:avLst/>
          </a:prstGeom>
          <a:noFill/>
          <a:ln w="9525">
            <a:solidFill>
              <a:schemeClr val="bg1"/>
            </a:solidFill>
            <a:miter lim="800000"/>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solidFill>
                <a:srgbClr val="FFFFFF"/>
              </a:solidFill>
            </a:endParaRPr>
          </a:p>
        </p:txBody>
      </p:sp>
      <p:sp>
        <p:nvSpPr>
          <p:cNvPr id="38" name="Text Box 13"/>
          <p:cNvSpPr txBox="1">
            <a:spLocks noChangeArrowheads="1"/>
          </p:cNvSpPr>
          <p:nvPr/>
        </p:nvSpPr>
        <p:spPr bwMode="auto">
          <a:xfrm>
            <a:off x="3657600" y="5486400"/>
            <a:ext cx="3352800" cy="336550"/>
          </a:xfrm>
          <a:prstGeom prst="rect">
            <a:avLst/>
          </a:prstGeom>
          <a:noFill/>
          <a:ln w="9525">
            <a:no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US" sz="1600">
                <a:solidFill>
                  <a:srgbClr val="FFFFFF"/>
                </a:solidFill>
              </a:rPr>
              <a:t>Stress Periods</a:t>
            </a:r>
          </a:p>
        </p:txBody>
      </p:sp>
      <p:sp>
        <p:nvSpPr>
          <p:cNvPr id="39" name="Freeform 14"/>
          <p:cNvSpPr>
            <a:spLocks/>
          </p:cNvSpPr>
          <p:nvPr/>
        </p:nvSpPr>
        <p:spPr bwMode="auto">
          <a:xfrm>
            <a:off x="3124200" y="1524000"/>
            <a:ext cx="4191000" cy="838200"/>
          </a:xfrm>
          <a:custGeom>
            <a:avLst/>
            <a:gdLst>
              <a:gd name="T0" fmla="*/ 0 w 2640"/>
              <a:gd name="T1" fmla="*/ 528 h 528"/>
              <a:gd name="T2" fmla="*/ 912 w 2640"/>
              <a:gd name="T3" fmla="*/ 528 h 528"/>
              <a:gd name="T4" fmla="*/ 912 w 2640"/>
              <a:gd name="T5" fmla="*/ 288 h 528"/>
              <a:gd name="T6" fmla="*/ 1776 w 2640"/>
              <a:gd name="T7" fmla="*/ 288 h 528"/>
              <a:gd name="T8" fmla="*/ 1776 w 2640"/>
              <a:gd name="T9" fmla="*/ 0 h 528"/>
              <a:gd name="T10" fmla="*/ 2640 w 2640"/>
              <a:gd name="T11" fmla="*/ 0 h 528"/>
            </a:gdLst>
            <a:ahLst/>
            <a:cxnLst>
              <a:cxn ang="0">
                <a:pos x="T0" y="T1"/>
              </a:cxn>
              <a:cxn ang="0">
                <a:pos x="T2" y="T3"/>
              </a:cxn>
              <a:cxn ang="0">
                <a:pos x="T4" y="T5"/>
              </a:cxn>
              <a:cxn ang="0">
                <a:pos x="T6" y="T7"/>
              </a:cxn>
              <a:cxn ang="0">
                <a:pos x="T8" y="T9"/>
              </a:cxn>
              <a:cxn ang="0">
                <a:pos x="T10" y="T11"/>
              </a:cxn>
            </a:cxnLst>
            <a:rect l="0" t="0" r="r" b="b"/>
            <a:pathLst>
              <a:path w="2640" h="528">
                <a:moveTo>
                  <a:pt x="0" y="528"/>
                </a:moveTo>
                <a:lnTo>
                  <a:pt x="912" y="528"/>
                </a:lnTo>
                <a:lnTo>
                  <a:pt x="912" y="288"/>
                </a:lnTo>
                <a:lnTo>
                  <a:pt x="1776" y="288"/>
                </a:lnTo>
                <a:lnTo>
                  <a:pt x="1776" y="0"/>
                </a:lnTo>
                <a:lnTo>
                  <a:pt x="2640" y="0"/>
                </a:lnTo>
              </a:path>
            </a:pathLst>
          </a:custGeom>
          <a:noFill/>
          <a:ln w="9525" cap="flat" cmpd="sng">
            <a:solidFill>
              <a:schemeClr val="bg1"/>
            </a:solidFill>
            <a:prstDash val="solid"/>
            <a:miter lim="800000"/>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5921" dir="2700000" algn="ctr" rotWithShape="0">
                    <a:schemeClr val="bg2"/>
                  </a:outerShdw>
                </a:effectLst>
              </a14:hiddenEffects>
            </a:ext>
          </a:extLst>
        </p:spPr>
        <p:txBody>
          <a:bodyPr wrap="none"/>
          <a:lstStyle/>
          <a:p>
            <a:endParaRPr lang="en-US">
              <a:solidFill>
                <a:srgbClr val="FFFFFF"/>
              </a:solidFill>
            </a:endParaRPr>
          </a:p>
        </p:txBody>
      </p:sp>
      <p:sp>
        <p:nvSpPr>
          <p:cNvPr id="40" name="Line 16"/>
          <p:cNvSpPr>
            <a:spLocks noChangeShapeType="1"/>
          </p:cNvSpPr>
          <p:nvPr/>
        </p:nvSpPr>
        <p:spPr bwMode="auto">
          <a:xfrm>
            <a:off x="3124200" y="4876800"/>
            <a:ext cx="0" cy="457200"/>
          </a:xfrm>
          <a:prstGeom prst="line">
            <a:avLst/>
          </a:prstGeom>
          <a:noFill/>
          <a:ln w="38100">
            <a:solidFill>
              <a:schemeClr val="bg1"/>
            </a:solidFill>
            <a:miter lim="800000"/>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solidFill>
                <a:srgbClr val="FFFFFF"/>
              </a:solidFill>
            </a:endParaRPr>
          </a:p>
        </p:txBody>
      </p:sp>
      <p:sp>
        <p:nvSpPr>
          <p:cNvPr id="41" name="Line 17"/>
          <p:cNvSpPr>
            <a:spLocks noChangeShapeType="1"/>
          </p:cNvSpPr>
          <p:nvPr/>
        </p:nvSpPr>
        <p:spPr bwMode="auto">
          <a:xfrm>
            <a:off x="5181600" y="4876800"/>
            <a:ext cx="0" cy="457200"/>
          </a:xfrm>
          <a:prstGeom prst="line">
            <a:avLst/>
          </a:prstGeom>
          <a:noFill/>
          <a:ln w="38100">
            <a:solidFill>
              <a:schemeClr val="bg1"/>
            </a:solidFill>
            <a:miter lim="800000"/>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solidFill>
                <a:srgbClr val="FFFFFF"/>
              </a:solidFill>
            </a:endParaRPr>
          </a:p>
        </p:txBody>
      </p:sp>
      <p:sp>
        <p:nvSpPr>
          <p:cNvPr id="42" name="Line 18"/>
          <p:cNvSpPr>
            <a:spLocks noChangeShapeType="1"/>
          </p:cNvSpPr>
          <p:nvPr/>
        </p:nvSpPr>
        <p:spPr bwMode="auto">
          <a:xfrm>
            <a:off x="4876800" y="4876800"/>
            <a:ext cx="0" cy="457200"/>
          </a:xfrm>
          <a:prstGeom prst="line">
            <a:avLst/>
          </a:prstGeom>
          <a:noFill/>
          <a:ln w="38100">
            <a:solidFill>
              <a:schemeClr val="bg1"/>
            </a:solidFill>
            <a:miter lim="800000"/>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solidFill>
                <a:srgbClr val="FFFFFF"/>
              </a:solidFill>
            </a:endParaRPr>
          </a:p>
        </p:txBody>
      </p:sp>
      <p:sp>
        <p:nvSpPr>
          <p:cNvPr id="43" name="Line 19"/>
          <p:cNvSpPr>
            <a:spLocks noChangeShapeType="1"/>
          </p:cNvSpPr>
          <p:nvPr/>
        </p:nvSpPr>
        <p:spPr bwMode="auto">
          <a:xfrm>
            <a:off x="3429000" y="4876800"/>
            <a:ext cx="0" cy="457200"/>
          </a:xfrm>
          <a:prstGeom prst="line">
            <a:avLst/>
          </a:prstGeom>
          <a:noFill/>
          <a:ln w="38100">
            <a:solidFill>
              <a:schemeClr val="bg1"/>
            </a:solidFill>
            <a:miter lim="800000"/>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solidFill>
                <a:srgbClr val="FFFFFF"/>
              </a:solidFill>
            </a:endParaRPr>
          </a:p>
        </p:txBody>
      </p:sp>
      <p:sp>
        <p:nvSpPr>
          <p:cNvPr id="44" name="Text Box 29"/>
          <p:cNvSpPr txBox="1">
            <a:spLocks noChangeArrowheads="1"/>
          </p:cNvSpPr>
          <p:nvPr/>
        </p:nvSpPr>
        <p:spPr bwMode="auto">
          <a:xfrm>
            <a:off x="4648200" y="2743200"/>
            <a:ext cx="1600200" cy="304800"/>
          </a:xfrm>
          <a:prstGeom prst="rect">
            <a:avLst/>
          </a:prstGeom>
          <a:noFill/>
          <a:ln w="9525">
            <a:no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US" sz="1400">
                <a:solidFill>
                  <a:srgbClr val="FFFFFF"/>
                </a:solidFill>
              </a:rPr>
              <a:t>Time</a:t>
            </a:r>
          </a:p>
        </p:txBody>
      </p:sp>
      <p:sp>
        <p:nvSpPr>
          <p:cNvPr id="45" name="Freeform 30"/>
          <p:cNvSpPr>
            <a:spLocks/>
          </p:cNvSpPr>
          <p:nvPr/>
        </p:nvSpPr>
        <p:spPr bwMode="auto">
          <a:xfrm>
            <a:off x="3124200" y="3048000"/>
            <a:ext cx="4191000" cy="1219200"/>
          </a:xfrm>
          <a:custGeom>
            <a:avLst/>
            <a:gdLst>
              <a:gd name="T0" fmla="*/ 0 w 2640"/>
              <a:gd name="T1" fmla="*/ 624 h 768"/>
              <a:gd name="T2" fmla="*/ 192 w 2640"/>
              <a:gd name="T3" fmla="*/ 624 h 768"/>
              <a:gd name="T4" fmla="*/ 192 w 2640"/>
              <a:gd name="T5" fmla="*/ 192 h 768"/>
              <a:gd name="T6" fmla="*/ 336 w 2640"/>
              <a:gd name="T7" fmla="*/ 192 h 768"/>
              <a:gd name="T8" fmla="*/ 336 w 2640"/>
              <a:gd name="T9" fmla="*/ 624 h 768"/>
              <a:gd name="T10" fmla="*/ 480 w 2640"/>
              <a:gd name="T11" fmla="*/ 624 h 768"/>
              <a:gd name="T12" fmla="*/ 480 w 2640"/>
              <a:gd name="T13" fmla="*/ 240 h 768"/>
              <a:gd name="T14" fmla="*/ 624 w 2640"/>
              <a:gd name="T15" fmla="*/ 240 h 768"/>
              <a:gd name="T16" fmla="*/ 624 w 2640"/>
              <a:gd name="T17" fmla="*/ 624 h 768"/>
              <a:gd name="T18" fmla="*/ 768 w 2640"/>
              <a:gd name="T19" fmla="*/ 624 h 768"/>
              <a:gd name="T20" fmla="*/ 768 w 2640"/>
              <a:gd name="T21" fmla="*/ 0 h 768"/>
              <a:gd name="T22" fmla="*/ 912 w 2640"/>
              <a:gd name="T23" fmla="*/ 0 h 768"/>
              <a:gd name="T24" fmla="*/ 912 w 2640"/>
              <a:gd name="T25" fmla="*/ 768 h 768"/>
              <a:gd name="T26" fmla="*/ 1104 w 2640"/>
              <a:gd name="T27" fmla="*/ 768 h 768"/>
              <a:gd name="T28" fmla="*/ 1104 w 2640"/>
              <a:gd name="T29" fmla="*/ 192 h 768"/>
              <a:gd name="T30" fmla="*/ 1296 w 2640"/>
              <a:gd name="T31" fmla="*/ 192 h 768"/>
              <a:gd name="T32" fmla="*/ 1296 w 2640"/>
              <a:gd name="T33" fmla="*/ 624 h 768"/>
              <a:gd name="T34" fmla="*/ 1536 w 2640"/>
              <a:gd name="T35" fmla="*/ 624 h 768"/>
              <a:gd name="T36" fmla="*/ 1536 w 2640"/>
              <a:gd name="T37" fmla="*/ 48 h 768"/>
              <a:gd name="T38" fmla="*/ 1728 w 2640"/>
              <a:gd name="T39" fmla="*/ 48 h 768"/>
              <a:gd name="T40" fmla="*/ 1728 w 2640"/>
              <a:gd name="T41" fmla="*/ 768 h 768"/>
              <a:gd name="T42" fmla="*/ 1968 w 2640"/>
              <a:gd name="T43" fmla="*/ 768 h 768"/>
              <a:gd name="T44" fmla="*/ 1968 w 2640"/>
              <a:gd name="T45" fmla="*/ 192 h 768"/>
              <a:gd name="T46" fmla="*/ 2208 w 2640"/>
              <a:gd name="T47" fmla="*/ 192 h 768"/>
              <a:gd name="T48" fmla="*/ 2208 w 2640"/>
              <a:gd name="T49" fmla="*/ 576 h 768"/>
              <a:gd name="T50" fmla="*/ 2400 w 2640"/>
              <a:gd name="T51" fmla="*/ 576 h 768"/>
              <a:gd name="T52" fmla="*/ 2400 w 2640"/>
              <a:gd name="T53" fmla="*/ 0 h 768"/>
              <a:gd name="T54" fmla="*/ 2640 w 2640"/>
              <a:gd name="T55" fmla="*/ 0 h 768"/>
              <a:gd name="T56" fmla="*/ 2640 w 2640"/>
              <a:gd name="T57" fmla="*/ 672 h 7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640" h="768">
                <a:moveTo>
                  <a:pt x="0" y="624"/>
                </a:moveTo>
                <a:lnTo>
                  <a:pt x="192" y="624"/>
                </a:lnTo>
                <a:lnTo>
                  <a:pt x="192" y="192"/>
                </a:lnTo>
                <a:lnTo>
                  <a:pt x="336" y="192"/>
                </a:lnTo>
                <a:lnTo>
                  <a:pt x="336" y="624"/>
                </a:lnTo>
                <a:lnTo>
                  <a:pt x="480" y="624"/>
                </a:lnTo>
                <a:lnTo>
                  <a:pt x="480" y="240"/>
                </a:lnTo>
                <a:lnTo>
                  <a:pt x="624" y="240"/>
                </a:lnTo>
                <a:lnTo>
                  <a:pt x="624" y="624"/>
                </a:lnTo>
                <a:lnTo>
                  <a:pt x="768" y="624"/>
                </a:lnTo>
                <a:lnTo>
                  <a:pt x="768" y="0"/>
                </a:lnTo>
                <a:lnTo>
                  <a:pt x="912" y="0"/>
                </a:lnTo>
                <a:lnTo>
                  <a:pt x="912" y="768"/>
                </a:lnTo>
                <a:lnTo>
                  <a:pt x="1104" y="768"/>
                </a:lnTo>
                <a:lnTo>
                  <a:pt x="1104" y="192"/>
                </a:lnTo>
                <a:lnTo>
                  <a:pt x="1296" y="192"/>
                </a:lnTo>
                <a:lnTo>
                  <a:pt x="1296" y="624"/>
                </a:lnTo>
                <a:lnTo>
                  <a:pt x="1536" y="624"/>
                </a:lnTo>
                <a:lnTo>
                  <a:pt x="1536" y="48"/>
                </a:lnTo>
                <a:lnTo>
                  <a:pt x="1728" y="48"/>
                </a:lnTo>
                <a:lnTo>
                  <a:pt x="1728" y="768"/>
                </a:lnTo>
                <a:lnTo>
                  <a:pt x="1968" y="768"/>
                </a:lnTo>
                <a:lnTo>
                  <a:pt x="1968" y="192"/>
                </a:lnTo>
                <a:lnTo>
                  <a:pt x="2208" y="192"/>
                </a:lnTo>
                <a:lnTo>
                  <a:pt x="2208" y="576"/>
                </a:lnTo>
                <a:lnTo>
                  <a:pt x="2400" y="576"/>
                </a:lnTo>
                <a:lnTo>
                  <a:pt x="2400" y="0"/>
                </a:lnTo>
                <a:lnTo>
                  <a:pt x="2640" y="0"/>
                </a:lnTo>
                <a:lnTo>
                  <a:pt x="2640" y="672"/>
                </a:lnTo>
              </a:path>
            </a:pathLst>
          </a:custGeom>
          <a:noFill/>
          <a:ln w="9525" cap="flat" cmpd="sng">
            <a:solidFill>
              <a:schemeClr val="bg1"/>
            </a:solidFill>
            <a:prstDash val="solid"/>
            <a:miter lim="800000"/>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5921" dir="2700000" algn="ctr" rotWithShape="0">
                    <a:schemeClr val="bg2"/>
                  </a:outerShdw>
                </a:effectLst>
              </a14:hiddenEffects>
            </a:ext>
          </a:extLst>
        </p:spPr>
        <p:txBody>
          <a:bodyPr wrap="none"/>
          <a:lstStyle/>
          <a:p>
            <a:endParaRPr lang="en-US">
              <a:solidFill>
                <a:srgbClr val="FFFFFF"/>
              </a:solidFill>
            </a:endParaRPr>
          </a:p>
        </p:txBody>
      </p:sp>
      <p:sp>
        <p:nvSpPr>
          <p:cNvPr id="46" name="Line 31"/>
          <p:cNvSpPr>
            <a:spLocks noChangeShapeType="1"/>
          </p:cNvSpPr>
          <p:nvPr/>
        </p:nvSpPr>
        <p:spPr bwMode="auto">
          <a:xfrm>
            <a:off x="3657600" y="4876800"/>
            <a:ext cx="0" cy="457200"/>
          </a:xfrm>
          <a:prstGeom prst="line">
            <a:avLst/>
          </a:prstGeom>
          <a:noFill/>
          <a:ln w="38100">
            <a:solidFill>
              <a:schemeClr val="bg1"/>
            </a:solidFill>
            <a:miter lim="800000"/>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solidFill>
                <a:srgbClr val="FFFFFF"/>
              </a:solidFill>
            </a:endParaRPr>
          </a:p>
        </p:txBody>
      </p:sp>
      <p:sp>
        <p:nvSpPr>
          <p:cNvPr id="47" name="Line 32"/>
          <p:cNvSpPr>
            <a:spLocks noChangeShapeType="1"/>
          </p:cNvSpPr>
          <p:nvPr/>
        </p:nvSpPr>
        <p:spPr bwMode="auto">
          <a:xfrm>
            <a:off x="3886200" y="4876800"/>
            <a:ext cx="0" cy="457200"/>
          </a:xfrm>
          <a:prstGeom prst="line">
            <a:avLst/>
          </a:prstGeom>
          <a:noFill/>
          <a:ln w="38100">
            <a:solidFill>
              <a:schemeClr val="bg1"/>
            </a:solidFill>
            <a:miter lim="800000"/>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solidFill>
                <a:srgbClr val="FFFFFF"/>
              </a:solidFill>
            </a:endParaRPr>
          </a:p>
        </p:txBody>
      </p:sp>
      <p:sp>
        <p:nvSpPr>
          <p:cNvPr id="48" name="Line 33"/>
          <p:cNvSpPr>
            <a:spLocks noChangeShapeType="1"/>
          </p:cNvSpPr>
          <p:nvPr/>
        </p:nvSpPr>
        <p:spPr bwMode="auto">
          <a:xfrm>
            <a:off x="4114800" y="4876800"/>
            <a:ext cx="0" cy="457200"/>
          </a:xfrm>
          <a:prstGeom prst="line">
            <a:avLst/>
          </a:prstGeom>
          <a:noFill/>
          <a:ln w="38100">
            <a:solidFill>
              <a:schemeClr val="bg1"/>
            </a:solidFill>
            <a:miter lim="800000"/>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solidFill>
                <a:srgbClr val="FFFFFF"/>
              </a:solidFill>
            </a:endParaRPr>
          </a:p>
        </p:txBody>
      </p:sp>
      <p:sp>
        <p:nvSpPr>
          <p:cNvPr id="49" name="Line 34"/>
          <p:cNvSpPr>
            <a:spLocks noChangeShapeType="1"/>
          </p:cNvSpPr>
          <p:nvPr/>
        </p:nvSpPr>
        <p:spPr bwMode="auto">
          <a:xfrm>
            <a:off x="4343400" y="4876800"/>
            <a:ext cx="0" cy="457200"/>
          </a:xfrm>
          <a:prstGeom prst="line">
            <a:avLst/>
          </a:prstGeom>
          <a:noFill/>
          <a:ln w="38100">
            <a:solidFill>
              <a:schemeClr val="bg1"/>
            </a:solidFill>
            <a:miter lim="800000"/>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solidFill>
                <a:srgbClr val="FFFFFF"/>
              </a:solidFill>
            </a:endParaRPr>
          </a:p>
        </p:txBody>
      </p:sp>
      <p:sp>
        <p:nvSpPr>
          <p:cNvPr id="50" name="Line 35"/>
          <p:cNvSpPr>
            <a:spLocks noChangeShapeType="1"/>
          </p:cNvSpPr>
          <p:nvPr/>
        </p:nvSpPr>
        <p:spPr bwMode="auto">
          <a:xfrm>
            <a:off x="4572000" y="4876800"/>
            <a:ext cx="0" cy="457200"/>
          </a:xfrm>
          <a:prstGeom prst="line">
            <a:avLst/>
          </a:prstGeom>
          <a:noFill/>
          <a:ln w="38100">
            <a:solidFill>
              <a:schemeClr val="bg1"/>
            </a:solidFill>
            <a:miter lim="800000"/>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solidFill>
                <a:srgbClr val="FFFFFF"/>
              </a:solidFill>
            </a:endParaRPr>
          </a:p>
        </p:txBody>
      </p:sp>
      <p:sp>
        <p:nvSpPr>
          <p:cNvPr id="51" name="Line 36"/>
          <p:cNvSpPr>
            <a:spLocks noChangeShapeType="1"/>
          </p:cNvSpPr>
          <p:nvPr/>
        </p:nvSpPr>
        <p:spPr bwMode="auto">
          <a:xfrm>
            <a:off x="6934200" y="4876800"/>
            <a:ext cx="0" cy="457200"/>
          </a:xfrm>
          <a:prstGeom prst="line">
            <a:avLst/>
          </a:prstGeom>
          <a:noFill/>
          <a:ln w="38100">
            <a:solidFill>
              <a:schemeClr val="bg1"/>
            </a:solidFill>
            <a:miter lim="800000"/>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solidFill>
                <a:srgbClr val="FFFFFF"/>
              </a:solidFill>
            </a:endParaRPr>
          </a:p>
        </p:txBody>
      </p:sp>
      <p:sp>
        <p:nvSpPr>
          <p:cNvPr id="52" name="Line 37"/>
          <p:cNvSpPr>
            <a:spLocks noChangeShapeType="1"/>
          </p:cNvSpPr>
          <p:nvPr/>
        </p:nvSpPr>
        <p:spPr bwMode="auto">
          <a:xfrm>
            <a:off x="6629400" y="4876800"/>
            <a:ext cx="0" cy="457200"/>
          </a:xfrm>
          <a:prstGeom prst="line">
            <a:avLst/>
          </a:prstGeom>
          <a:noFill/>
          <a:ln w="38100">
            <a:solidFill>
              <a:schemeClr val="bg1"/>
            </a:solidFill>
            <a:miter lim="800000"/>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solidFill>
                <a:srgbClr val="FFFFFF"/>
              </a:solidFill>
            </a:endParaRPr>
          </a:p>
        </p:txBody>
      </p:sp>
      <p:sp>
        <p:nvSpPr>
          <p:cNvPr id="53" name="Line 38"/>
          <p:cNvSpPr>
            <a:spLocks noChangeShapeType="1"/>
          </p:cNvSpPr>
          <p:nvPr/>
        </p:nvSpPr>
        <p:spPr bwMode="auto">
          <a:xfrm>
            <a:off x="6248400" y="4876800"/>
            <a:ext cx="0" cy="457200"/>
          </a:xfrm>
          <a:prstGeom prst="line">
            <a:avLst/>
          </a:prstGeom>
          <a:noFill/>
          <a:ln w="38100">
            <a:solidFill>
              <a:schemeClr val="bg1"/>
            </a:solidFill>
            <a:miter lim="800000"/>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solidFill>
                <a:srgbClr val="FFFFFF"/>
              </a:solidFill>
            </a:endParaRPr>
          </a:p>
        </p:txBody>
      </p:sp>
      <p:sp>
        <p:nvSpPr>
          <p:cNvPr id="54" name="Line 39"/>
          <p:cNvSpPr>
            <a:spLocks noChangeShapeType="1"/>
          </p:cNvSpPr>
          <p:nvPr/>
        </p:nvSpPr>
        <p:spPr bwMode="auto">
          <a:xfrm>
            <a:off x="5867400" y="4876800"/>
            <a:ext cx="0" cy="457200"/>
          </a:xfrm>
          <a:prstGeom prst="line">
            <a:avLst/>
          </a:prstGeom>
          <a:noFill/>
          <a:ln w="38100">
            <a:solidFill>
              <a:schemeClr val="bg1"/>
            </a:solidFill>
            <a:miter lim="800000"/>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solidFill>
                <a:srgbClr val="FFFFFF"/>
              </a:solidFill>
            </a:endParaRPr>
          </a:p>
        </p:txBody>
      </p:sp>
      <p:sp>
        <p:nvSpPr>
          <p:cNvPr id="55" name="Line 40"/>
          <p:cNvSpPr>
            <a:spLocks noChangeShapeType="1"/>
          </p:cNvSpPr>
          <p:nvPr/>
        </p:nvSpPr>
        <p:spPr bwMode="auto">
          <a:xfrm>
            <a:off x="5562600" y="4876800"/>
            <a:ext cx="0" cy="457200"/>
          </a:xfrm>
          <a:prstGeom prst="line">
            <a:avLst/>
          </a:prstGeom>
          <a:noFill/>
          <a:ln w="38100">
            <a:solidFill>
              <a:schemeClr val="bg1"/>
            </a:solidFill>
            <a:miter lim="800000"/>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solidFill>
                <a:srgbClr val="FFFFFF"/>
              </a:solidFill>
            </a:endParaRPr>
          </a:p>
        </p:txBody>
      </p:sp>
      <p:sp>
        <p:nvSpPr>
          <p:cNvPr id="56" name="Line 41"/>
          <p:cNvSpPr>
            <a:spLocks noChangeShapeType="1"/>
          </p:cNvSpPr>
          <p:nvPr/>
        </p:nvSpPr>
        <p:spPr bwMode="auto">
          <a:xfrm>
            <a:off x="7315200" y="4876800"/>
            <a:ext cx="0" cy="457200"/>
          </a:xfrm>
          <a:prstGeom prst="line">
            <a:avLst/>
          </a:prstGeom>
          <a:noFill/>
          <a:ln w="38100">
            <a:solidFill>
              <a:schemeClr val="bg1"/>
            </a:solidFill>
            <a:miter lim="800000"/>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solidFill>
                <a:srgbClr val="FFFFFF"/>
              </a:solidFill>
            </a:endParaRPr>
          </a:p>
        </p:txBody>
      </p:sp>
    </p:spTree>
    <p:extLst>
      <p:ext uri="{BB962C8B-B14F-4D97-AF65-F5344CB8AC3E}">
        <p14:creationId xmlns:p14="http://schemas.microsoft.com/office/powerpoint/2010/main" val="3813176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Temporal Discretization</a:t>
            </a:r>
          </a:p>
        </p:txBody>
      </p:sp>
      <p:pic>
        <p:nvPicPr>
          <p:cNvPr id="4" name="Picture 3"/>
          <p:cNvPicPr>
            <a:picLocks noChangeAspect="1"/>
          </p:cNvPicPr>
          <p:nvPr/>
        </p:nvPicPr>
        <p:blipFill>
          <a:blip r:embed="rId3"/>
          <a:stretch>
            <a:fillRect/>
          </a:stretch>
        </p:blipFill>
        <p:spPr>
          <a:xfrm>
            <a:off x="533400" y="1447800"/>
            <a:ext cx="4219339" cy="4114380"/>
          </a:xfrm>
          <a:prstGeom prst="rect">
            <a:avLst/>
          </a:prstGeom>
        </p:spPr>
      </p:pic>
      <p:sp>
        <p:nvSpPr>
          <p:cNvPr id="5" name="Content Placeholder 2">
            <a:extLst>
              <a:ext uri="{FF2B5EF4-FFF2-40B4-BE49-F238E27FC236}">
                <a16:creationId xmlns:a16="http://schemas.microsoft.com/office/drawing/2014/main" id="{639300AD-2BB6-1947-B104-34B9B10442BB}"/>
              </a:ext>
            </a:extLst>
          </p:cNvPr>
          <p:cNvSpPr txBox="1">
            <a:spLocks/>
          </p:cNvSpPr>
          <p:nvPr/>
        </p:nvSpPr>
        <p:spPr bwMode="auto">
          <a:xfrm>
            <a:off x="5486400" y="2286000"/>
            <a:ext cx="2971800" cy="2667000"/>
          </a:xfrm>
          <a:prstGeom prst="rect">
            <a:avLst/>
          </a:prstGeom>
          <a:noFill/>
          <a:ln w="25400">
            <a:solidFill>
              <a:schemeClr val="bg1"/>
            </a:solid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0488" tIns="44450" rIns="90488" bIns="44450" numCol="1" anchor="t" anchorCtr="0" compatLnSpc="1">
            <a:prstTxWarp prst="textNoShape">
              <a:avLst/>
            </a:prstTxWarp>
          </a:bodyPr>
          <a:lstStyle>
            <a:lvl1pPr marL="342900" indent="-342900" algn="l" rtl="0" eaLnBrk="0" fontAlgn="base" hangingPunct="0">
              <a:spcBef>
                <a:spcPct val="20000"/>
              </a:spcBef>
              <a:spcAft>
                <a:spcPct val="0"/>
              </a:spcAft>
              <a:buClr>
                <a:srgbClr val="FFFF99"/>
              </a:buClr>
              <a:buSzPct val="125000"/>
              <a:buFont typeface="Wingdings" charset="0"/>
              <a:buChar char="§"/>
              <a:defRPr sz="2800" b="1">
                <a:solidFill>
                  <a:schemeClr val="bg1"/>
                </a:solidFill>
                <a:latin typeface="+mn-lt"/>
                <a:ea typeface="+mn-ea"/>
                <a:cs typeface="ＭＳ Ｐゴシック" charset="0"/>
              </a:defRPr>
            </a:lvl1pPr>
            <a:lvl2pPr marL="742950" indent="-285750" algn="l" rtl="0" eaLnBrk="0" fontAlgn="base" hangingPunct="0">
              <a:spcBef>
                <a:spcPct val="20000"/>
              </a:spcBef>
              <a:spcAft>
                <a:spcPct val="0"/>
              </a:spcAft>
              <a:buClr>
                <a:srgbClr val="FFFF99"/>
              </a:buClr>
              <a:buSzPct val="125000"/>
              <a:buFont typeface="Wingdings" charset="0"/>
              <a:buChar char="§"/>
              <a:defRPr sz="2400" b="1">
                <a:solidFill>
                  <a:schemeClr val="bg1"/>
                </a:solidFill>
                <a:latin typeface="+mn-lt"/>
                <a:ea typeface="+mn-ea"/>
              </a:defRPr>
            </a:lvl2pPr>
            <a:lvl3pPr marL="1143000" indent="-228600" algn="l" rtl="0" eaLnBrk="0" fontAlgn="base" hangingPunct="0">
              <a:spcBef>
                <a:spcPct val="20000"/>
              </a:spcBef>
              <a:spcAft>
                <a:spcPct val="0"/>
              </a:spcAft>
              <a:buClr>
                <a:srgbClr val="FFFF99"/>
              </a:buClr>
              <a:buSzPct val="125000"/>
              <a:buFont typeface="Wingdings" charset="0"/>
              <a:buChar char="§"/>
              <a:defRPr sz="2000" b="1">
                <a:solidFill>
                  <a:schemeClr val="bg1"/>
                </a:solidFill>
                <a:latin typeface="+mn-lt"/>
                <a:ea typeface="+mn-ea"/>
              </a:defRPr>
            </a:lvl3pPr>
            <a:lvl4pPr marL="16002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4pPr>
            <a:lvl5pPr marL="20574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5pPr>
            <a:lvl6pPr marL="25146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6pPr>
            <a:lvl7pPr marL="29718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7pPr>
            <a:lvl8pPr marL="34290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8pPr>
            <a:lvl9pPr marL="38862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9pPr>
          </a:lstStyle>
          <a:p>
            <a:pPr marL="0" indent="0">
              <a:spcBef>
                <a:spcPts val="0"/>
              </a:spcBef>
              <a:buNone/>
            </a:pPr>
            <a:r>
              <a:rPr lang="en-US" sz="1400" kern="0" dirty="0">
                <a:latin typeface="Courier New"/>
                <a:cs typeface="Courier New"/>
              </a:rPr>
              <a:t>BEGIN OPTIONS</a:t>
            </a:r>
          </a:p>
          <a:p>
            <a:pPr marL="0" indent="0">
              <a:spcBef>
                <a:spcPts val="0"/>
              </a:spcBef>
              <a:buNone/>
            </a:pPr>
            <a:r>
              <a:rPr lang="en-US" sz="1400" kern="0" dirty="0">
                <a:latin typeface="Courier New"/>
                <a:cs typeface="Courier New"/>
              </a:rPr>
              <a:t>  TIME_UNITS days</a:t>
            </a:r>
          </a:p>
          <a:p>
            <a:pPr marL="0" indent="0">
              <a:spcBef>
                <a:spcPts val="0"/>
              </a:spcBef>
              <a:buNone/>
            </a:pPr>
            <a:r>
              <a:rPr lang="en-US" sz="1400" kern="0" dirty="0">
                <a:latin typeface="Courier New"/>
                <a:cs typeface="Courier New"/>
              </a:rPr>
              <a:t>END OPTIONS</a:t>
            </a:r>
          </a:p>
          <a:p>
            <a:pPr marL="0" indent="0">
              <a:spcBef>
                <a:spcPts val="0"/>
              </a:spcBef>
              <a:buNone/>
            </a:pPr>
            <a:endParaRPr lang="en-US" sz="1400" kern="0" dirty="0">
              <a:latin typeface="Courier New"/>
              <a:cs typeface="Courier New"/>
            </a:endParaRPr>
          </a:p>
          <a:p>
            <a:pPr marL="0" indent="0">
              <a:spcBef>
                <a:spcPts val="0"/>
              </a:spcBef>
              <a:buNone/>
            </a:pPr>
            <a:r>
              <a:rPr lang="en-US" sz="1400" kern="0" dirty="0">
                <a:latin typeface="Courier New"/>
                <a:cs typeface="Courier New"/>
              </a:rPr>
              <a:t>BEGIN DIMENSIONS</a:t>
            </a:r>
          </a:p>
          <a:p>
            <a:pPr marL="0" indent="0">
              <a:spcBef>
                <a:spcPts val="0"/>
              </a:spcBef>
              <a:buNone/>
            </a:pPr>
            <a:r>
              <a:rPr lang="en-US" sz="1400" kern="0" dirty="0">
                <a:latin typeface="Courier New"/>
                <a:cs typeface="Courier New"/>
              </a:rPr>
              <a:t>  NPER 1</a:t>
            </a:r>
          </a:p>
          <a:p>
            <a:pPr marL="0" indent="0">
              <a:spcBef>
                <a:spcPts val="0"/>
              </a:spcBef>
              <a:buNone/>
            </a:pPr>
            <a:r>
              <a:rPr lang="en-US" sz="1400" kern="0" dirty="0">
                <a:latin typeface="Courier New"/>
                <a:cs typeface="Courier New"/>
              </a:rPr>
              <a:t>END DIMENSIONS</a:t>
            </a:r>
          </a:p>
          <a:p>
            <a:pPr marL="0" indent="0">
              <a:spcBef>
                <a:spcPts val="0"/>
              </a:spcBef>
              <a:buNone/>
            </a:pPr>
            <a:endParaRPr lang="en-US" sz="1400" kern="0" dirty="0">
              <a:latin typeface="Courier New"/>
              <a:cs typeface="Courier New"/>
            </a:endParaRPr>
          </a:p>
          <a:p>
            <a:pPr marL="0" indent="0">
              <a:spcBef>
                <a:spcPts val="0"/>
              </a:spcBef>
              <a:buNone/>
            </a:pPr>
            <a:r>
              <a:rPr lang="en-US" sz="1400" kern="0" dirty="0">
                <a:latin typeface="Courier New"/>
                <a:cs typeface="Courier New"/>
              </a:rPr>
              <a:t>BEGIN PERIODDATA</a:t>
            </a:r>
          </a:p>
          <a:p>
            <a:pPr marL="0" indent="0">
              <a:spcBef>
                <a:spcPts val="0"/>
              </a:spcBef>
              <a:buNone/>
            </a:pPr>
            <a:r>
              <a:rPr lang="en-US" sz="1400" kern="0" dirty="0">
                <a:latin typeface="Courier New"/>
                <a:cs typeface="Courier New"/>
              </a:rPr>
              <a:t>  1.0 1 1.0</a:t>
            </a:r>
          </a:p>
          <a:p>
            <a:pPr marL="0" indent="0">
              <a:spcBef>
                <a:spcPts val="0"/>
              </a:spcBef>
              <a:buNone/>
            </a:pPr>
            <a:r>
              <a:rPr lang="en-US" sz="1400" kern="0" dirty="0">
                <a:latin typeface="Courier New"/>
                <a:cs typeface="Courier New"/>
              </a:rPr>
              <a:t>END PERIODDATA</a:t>
            </a:r>
          </a:p>
        </p:txBody>
      </p:sp>
    </p:spTree>
    <p:extLst>
      <p:ext uri="{BB962C8B-B14F-4D97-AF65-F5344CB8AC3E}">
        <p14:creationId xmlns:p14="http://schemas.microsoft.com/office/powerpoint/2010/main" val="24898624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a:xfrm>
            <a:off x="981075" y="457200"/>
            <a:ext cx="8162925" cy="762000"/>
          </a:xfrm>
        </p:spPr>
        <p:txBody>
          <a:bodyPr/>
          <a:lstStyle/>
          <a:p>
            <a:r>
              <a:rPr lang="en-US"/>
              <a:t>Time and Length Units</a:t>
            </a:r>
          </a:p>
        </p:txBody>
      </p:sp>
      <p:sp>
        <p:nvSpPr>
          <p:cNvPr id="40963" name="Rectangle 3"/>
          <p:cNvSpPr>
            <a:spLocks noGrp="1" noChangeArrowheads="1"/>
          </p:cNvSpPr>
          <p:nvPr>
            <p:ph type="body" idx="1"/>
          </p:nvPr>
        </p:nvSpPr>
        <p:spPr>
          <a:xfrm>
            <a:off x="838200" y="1524000"/>
            <a:ext cx="8110537" cy="4572000"/>
          </a:xfrm>
        </p:spPr>
        <p:txBody>
          <a:bodyPr/>
          <a:lstStyle/>
          <a:p>
            <a:pPr marL="609600" indent="-609600"/>
            <a:r>
              <a:rPr lang="en-US" sz="2000" dirty="0"/>
              <a:t>Length and Time Units must be consistent for all data</a:t>
            </a:r>
          </a:p>
          <a:p>
            <a:pPr marL="457200" lvl="1" indent="0">
              <a:buNone/>
            </a:pPr>
            <a:r>
              <a:rPr lang="en-US" sz="1800" dirty="0"/>
              <a:t>For example </a:t>
            </a:r>
            <a:r>
              <a:rPr lang="en-US" sz="1800" dirty="0" err="1"/>
              <a:t>ft</a:t>
            </a:r>
            <a:r>
              <a:rPr lang="en-US" sz="1800" dirty="0"/>
              <a:t> and days:</a:t>
            </a:r>
          </a:p>
          <a:p>
            <a:pPr marL="1390650" lvl="2" indent="-533400">
              <a:buFont typeface="Wingdings" charset="0"/>
              <a:buNone/>
            </a:pPr>
            <a:r>
              <a:rPr lang="en-US" sz="1400" dirty="0"/>
              <a:t>Flow – cubic feet per day (ft</a:t>
            </a:r>
            <a:r>
              <a:rPr lang="en-US" sz="1400" baseline="30000" dirty="0"/>
              <a:t>3</a:t>
            </a:r>
            <a:r>
              <a:rPr lang="en-US" sz="1400" dirty="0"/>
              <a:t>/d)</a:t>
            </a:r>
          </a:p>
          <a:p>
            <a:pPr marL="1390650" lvl="2" indent="-533400">
              <a:buFont typeface="Wingdings" charset="0"/>
              <a:buNone/>
            </a:pPr>
            <a:r>
              <a:rPr lang="en-US" sz="1400" dirty="0"/>
              <a:t>Hydraulic conductivity – feet per day (</a:t>
            </a:r>
            <a:r>
              <a:rPr lang="en-US" sz="1400" dirty="0" err="1"/>
              <a:t>ft</a:t>
            </a:r>
            <a:r>
              <a:rPr lang="en-US" sz="1400" dirty="0"/>
              <a:t>/d)</a:t>
            </a:r>
          </a:p>
          <a:p>
            <a:pPr marL="1390650" lvl="2" indent="-533400">
              <a:buFont typeface="Wingdings" charset="0"/>
              <a:buNone/>
            </a:pPr>
            <a:r>
              <a:rPr lang="en-US" sz="1400" dirty="0" err="1"/>
              <a:t>Transmissivity</a:t>
            </a:r>
            <a:r>
              <a:rPr lang="en-US" sz="1400" dirty="0"/>
              <a:t> – square feet per day (ft</a:t>
            </a:r>
            <a:r>
              <a:rPr lang="en-US" sz="1400" baseline="30000" dirty="0"/>
              <a:t>2</a:t>
            </a:r>
            <a:r>
              <a:rPr lang="en-US" sz="1400" dirty="0"/>
              <a:t>/d)</a:t>
            </a:r>
          </a:p>
          <a:p>
            <a:pPr marL="1390650" lvl="2" indent="-533400">
              <a:buFont typeface="Wingdings" charset="0"/>
              <a:buNone/>
            </a:pPr>
            <a:r>
              <a:rPr lang="en-US" sz="1400" dirty="0"/>
              <a:t>Recharge flux –  feet per day (</a:t>
            </a:r>
            <a:r>
              <a:rPr lang="en-US" sz="1400" dirty="0" err="1"/>
              <a:t>ft</a:t>
            </a:r>
            <a:r>
              <a:rPr lang="en-US" sz="1400" dirty="0"/>
              <a:t>/d)</a:t>
            </a:r>
          </a:p>
          <a:p>
            <a:pPr marL="1390650" lvl="2" indent="-533400">
              <a:buFont typeface="Wingdings" charset="0"/>
              <a:buNone/>
            </a:pPr>
            <a:r>
              <a:rPr lang="en-US" sz="1400" dirty="0"/>
              <a:t>Time step length – days</a:t>
            </a:r>
          </a:p>
          <a:p>
            <a:pPr marL="1390650" lvl="2" indent="-533400">
              <a:buFont typeface="Wingdings" charset="0"/>
              <a:buNone/>
            </a:pPr>
            <a:r>
              <a:rPr lang="en-US" sz="1400" dirty="0"/>
              <a:t>Specific storage – per </a:t>
            </a:r>
            <a:r>
              <a:rPr lang="en-US" sz="1400" dirty="0" err="1"/>
              <a:t>ft</a:t>
            </a:r>
            <a:r>
              <a:rPr lang="en-US" sz="1400" dirty="0"/>
              <a:t> (1/</a:t>
            </a:r>
            <a:r>
              <a:rPr lang="en-US" sz="1400" dirty="0" err="1"/>
              <a:t>ft</a:t>
            </a:r>
            <a:r>
              <a:rPr lang="en-US" sz="1400" dirty="0"/>
              <a:t>)</a:t>
            </a:r>
          </a:p>
          <a:p>
            <a:pPr marL="990600" lvl="1" indent="-533400"/>
            <a:endParaRPr lang="en-US" sz="1800" dirty="0"/>
          </a:p>
          <a:p>
            <a:pPr marL="609600" indent="-609600"/>
            <a:r>
              <a:rPr lang="en-US" sz="2000" dirty="0"/>
              <a:t>MODFLOW lets you specify the units, but MODFLOW does not convert input data based on the units being used– the units specification is just for user information</a:t>
            </a:r>
          </a:p>
        </p:txBody>
      </p:sp>
    </p:spTree>
    <p:extLst>
      <p:ext uri="{BB962C8B-B14F-4D97-AF65-F5344CB8AC3E}">
        <p14:creationId xmlns:p14="http://schemas.microsoft.com/office/powerpoint/2010/main" val="731260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Solutions</a:t>
            </a:r>
          </a:p>
        </p:txBody>
      </p:sp>
      <p:sp>
        <p:nvSpPr>
          <p:cNvPr id="3" name="Content Placeholder 2"/>
          <p:cNvSpPr>
            <a:spLocks noGrp="1"/>
          </p:cNvSpPr>
          <p:nvPr>
            <p:ph idx="1"/>
          </p:nvPr>
        </p:nvSpPr>
        <p:spPr/>
        <p:txBody>
          <a:bodyPr/>
          <a:lstStyle/>
          <a:p>
            <a:r>
              <a:rPr lang="en-US" dirty="0"/>
              <a:t>Used to solve one or more models</a:t>
            </a:r>
          </a:p>
          <a:p>
            <a:r>
              <a:rPr lang="en-US" dirty="0"/>
              <a:t>The only solution available now is the Iterative Model Solution, or IMS</a:t>
            </a:r>
          </a:p>
          <a:p>
            <a:r>
              <a:rPr lang="en-US" dirty="0"/>
              <a:t>IMS solves the following nonlinear equation </a:t>
            </a:r>
          </a:p>
          <a:p>
            <a:pPr lvl="1"/>
            <a:r>
              <a:rPr lang="en-US" dirty="0"/>
              <a:t>Ax  = b</a:t>
            </a:r>
          </a:p>
          <a:p>
            <a:endParaRPr lang="en-US" dirty="0"/>
          </a:p>
        </p:txBody>
      </p:sp>
      <p:pic>
        <p:nvPicPr>
          <p:cNvPr id="4" name="Picture 3"/>
          <p:cNvPicPr>
            <a:picLocks noChangeAspect="1"/>
          </p:cNvPicPr>
          <p:nvPr/>
        </p:nvPicPr>
        <p:blipFill>
          <a:blip r:embed="rId2"/>
          <a:stretch>
            <a:fillRect/>
          </a:stretch>
        </p:blipFill>
        <p:spPr>
          <a:xfrm>
            <a:off x="1828800" y="4038600"/>
            <a:ext cx="5473700" cy="1435100"/>
          </a:xfrm>
          <a:prstGeom prst="rect">
            <a:avLst/>
          </a:prstGeom>
          <a:solidFill>
            <a:schemeClr val="bg1"/>
          </a:solidFill>
        </p:spPr>
      </p:pic>
    </p:spTree>
    <p:extLst>
      <p:ext uri="{BB962C8B-B14F-4D97-AF65-F5344CB8AC3E}">
        <p14:creationId xmlns:p14="http://schemas.microsoft.com/office/powerpoint/2010/main" val="3213607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DD88B4-7C65-C020-0BFC-40ED1ADC21BF}"/>
              </a:ext>
            </a:extLst>
          </p:cNvPr>
          <p:cNvSpPr>
            <a:spLocks noGrp="1"/>
          </p:cNvSpPr>
          <p:nvPr>
            <p:ph type="title"/>
          </p:nvPr>
        </p:nvSpPr>
        <p:spPr/>
        <p:txBody>
          <a:bodyPr/>
          <a:lstStyle/>
          <a:p>
            <a:r>
              <a:rPr lang="en-US" dirty="0"/>
              <a:t>What is MODFLOW?</a:t>
            </a:r>
          </a:p>
        </p:txBody>
      </p:sp>
      <p:sp>
        <p:nvSpPr>
          <p:cNvPr id="3" name="Content Placeholder 2">
            <a:extLst>
              <a:ext uri="{FF2B5EF4-FFF2-40B4-BE49-F238E27FC236}">
                <a16:creationId xmlns:a16="http://schemas.microsoft.com/office/drawing/2014/main" id="{7915B51D-401D-A426-EF41-209AE44F1F5E}"/>
              </a:ext>
            </a:extLst>
          </p:cNvPr>
          <p:cNvSpPr>
            <a:spLocks noGrp="1"/>
          </p:cNvSpPr>
          <p:nvPr>
            <p:ph idx="1"/>
          </p:nvPr>
        </p:nvSpPr>
        <p:spPr/>
        <p:txBody>
          <a:bodyPr/>
          <a:lstStyle/>
          <a:p>
            <a:r>
              <a:rPr lang="en-US" dirty="0"/>
              <a:t>A computer program for hydrologic simulation (traditionally groundwater flow)</a:t>
            </a:r>
          </a:p>
          <a:p>
            <a:r>
              <a:rPr lang="en-US" dirty="0"/>
              <a:t>Command line executable program</a:t>
            </a:r>
          </a:p>
          <a:p>
            <a:r>
              <a:rPr lang="en-US" dirty="0"/>
              <a:t>Runs on Windows, Mac, and Linux</a:t>
            </a:r>
          </a:p>
          <a:p>
            <a:r>
              <a:rPr lang="en-US" dirty="0"/>
              <a:t>Written in Fortran (mf6 is object oriented)</a:t>
            </a:r>
          </a:p>
          <a:p>
            <a:r>
              <a:rPr lang="en-US" dirty="0"/>
              <a:t>Reads text and binary input files</a:t>
            </a:r>
          </a:p>
          <a:p>
            <a:r>
              <a:rPr lang="en-US" dirty="0"/>
              <a:t>Writes text and binary output files</a:t>
            </a:r>
          </a:p>
        </p:txBody>
      </p:sp>
    </p:spTree>
    <p:extLst>
      <p:ext uri="{BB962C8B-B14F-4D97-AF65-F5344CB8AC3E}">
        <p14:creationId xmlns:p14="http://schemas.microsoft.com/office/powerpoint/2010/main" val="110303823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IMS Input File</a:t>
            </a:r>
          </a:p>
        </p:txBody>
      </p:sp>
      <p:pic>
        <p:nvPicPr>
          <p:cNvPr id="5" name="Picture 4"/>
          <p:cNvPicPr>
            <a:picLocks noChangeAspect="1"/>
          </p:cNvPicPr>
          <p:nvPr/>
        </p:nvPicPr>
        <p:blipFill>
          <a:blip r:embed="rId2"/>
          <a:stretch>
            <a:fillRect/>
          </a:stretch>
        </p:blipFill>
        <p:spPr>
          <a:xfrm>
            <a:off x="473407" y="1183295"/>
            <a:ext cx="4098593" cy="4684105"/>
          </a:xfrm>
          <a:prstGeom prst="rect">
            <a:avLst/>
          </a:prstGeom>
        </p:spPr>
      </p:pic>
      <p:sp>
        <p:nvSpPr>
          <p:cNvPr id="6" name="Content Placeholder 2"/>
          <p:cNvSpPr txBox="1">
            <a:spLocks/>
          </p:cNvSpPr>
          <p:nvPr/>
        </p:nvSpPr>
        <p:spPr bwMode="auto">
          <a:xfrm>
            <a:off x="5410200" y="1371600"/>
            <a:ext cx="2971800" cy="3124200"/>
          </a:xfrm>
          <a:prstGeom prst="rect">
            <a:avLst/>
          </a:prstGeom>
          <a:noFill/>
          <a:ln w="25400">
            <a:solidFill>
              <a:schemeClr val="bg1"/>
            </a:solid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0488" tIns="44450" rIns="90488" bIns="44450" numCol="1" anchor="t" anchorCtr="0" compatLnSpc="1">
            <a:prstTxWarp prst="textNoShape">
              <a:avLst/>
            </a:prstTxWarp>
          </a:bodyPr>
          <a:lstStyle>
            <a:lvl1pPr marL="342900" indent="-342900" algn="l" rtl="0" eaLnBrk="0" fontAlgn="base" hangingPunct="0">
              <a:spcBef>
                <a:spcPct val="20000"/>
              </a:spcBef>
              <a:spcAft>
                <a:spcPct val="0"/>
              </a:spcAft>
              <a:buClr>
                <a:srgbClr val="FFFF99"/>
              </a:buClr>
              <a:buSzPct val="125000"/>
              <a:buFont typeface="Wingdings" charset="0"/>
              <a:buChar char="§"/>
              <a:defRPr sz="2800" b="1">
                <a:solidFill>
                  <a:schemeClr val="bg1"/>
                </a:solidFill>
                <a:latin typeface="+mn-lt"/>
                <a:ea typeface="+mn-ea"/>
                <a:cs typeface="ＭＳ Ｐゴシック" charset="0"/>
              </a:defRPr>
            </a:lvl1pPr>
            <a:lvl2pPr marL="742950" indent="-285750" algn="l" rtl="0" eaLnBrk="0" fontAlgn="base" hangingPunct="0">
              <a:spcBef>
                <a:spcPct val="20000"/>
              </a:spcBef>
              <a:spcAft>
                <a:spcPct val="0"/>
              </a:spcAft>
              <a:buClr>
                <a:srgbClr val="FFFF99"/>
              </a:buClr>
              <a:buSzPct val="125000"/>
              <a:buFont typeface="Wingdings" charset="0"/>
              <a:buChar char="§"/>
              <a:defRPr sz="2400" b="1">
                <a:solidFill>
                  <a:schemeClr val="bg1"/>
                </a:solidFill>
                <a:latin typeface="+mn-lt"/>
                <a:ea typeface="+mn-ea"/>
              </a:defRPr>
            </a:lvl2pPr>
            <a:lvl3pPr marL="1143000" indent="-228600" algn="l" rtl="0" eaLnBrk="0" fontAlgn="base" hangingPunct="0">
              <a:spcBef>
                <a:spcPct val="20000"/>
              </a:spcBef>
              <a:spcAft>
                <a:spcPct val="0"/>
              </a:spcAft>
              <a:buClr>
                <a:srgbClr val="FFFF99"/>
              </a:buClr>
              <a:buSzPct val="125000"/>
              <a:buFont typeface="Wingdings" charset="0"/>
              <a:buChar char="§"/>
              <a:defRPr sz="2000" b="1">
                <a:solidFill>
                  <a:schemeClr val="bg1"/>
                </a:solidFill>
                <a:latin typeface="+mn-lt"/>
                <a:ea typeface="+mn-ea"/>
              </a:defRPr>
            </a:lvl3pPr>
            <a:lvl4pPr marL="16002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4pPr>
            <a:lvl5pPr marL="20574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5pPr>
            <a:lvl6pPr marL="25146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6pPr>
            <a:lvl7pPr marL="29718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7pPr>
            <a:lvl8pPr marL="34290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8pPr>
            <a:lvl9pPr marL="38862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9pPr>
          </a:lstStyle>
          <a:p>
            <a:pPr marL="0" indent="0">
              <a:buFont typeface="Wingdings" charset="0"/>
              <a:buNone/>
            </a:pPr>
            <a:r>
              <a:rPr lang="en-US" sz="1800" dirty="0">
                <a:latin typeface="Courier New"/>
                <a:cs typeface="Courier New"/>
              </a:rPr>
              <a:t>BEGIN OPTIONS</a:t>
            </a:r>
          </a:p>
          <a:p>
            <a:pPr marL="0" indent="0">
              <a:buFont typeface="Wingdings" charset="0"/>
              <a:buNone/>
            </a:pPr>
            <a:r>
              <a:rPr lang="en-US" sz="1800" dirty="0">
                <a:latin typeface="Courier New"/>
                <a:cs typeface="Courier New"/>
              </a:rPr>
              <a:t>  COMPLEXITY SIMPLE</a:t>
            </a:r>
          </a:p>
          <a:p>
            <a:pPr marL="0" indent="0">
              <a:buFont typeface="Wingdings" charset="0"/>
              <a:buNone/>
            </a:pPr>
            <a:r>
              <a:rPr lang="en-US" sz="1800" dirty="0">
                <a:latin typeface="Courier New"/>
                <a:cs typeface="Courier New"/>
              </a:rPr>
              <a:t>END OPTIONS</a:t>
            </a:r>
          </a:p>
          <a:p>
            <a:pPr marL="0" indent="0">
              <a:buFont typeface="Wingdings" charset="0"/>
              <a:buNone/>
            </a:pPr>
            <a:endParaRPr lang="en-US" sz="1800" dirty="0">
              <a:latin typeface="Courier New"/>
              <a:cs typeface="Courier New"/>
            </a:endParaRPr>
          </a:p>
          <a:p>
            <a:pPr marL="0" indent="0">
              <a:buFont typeface="Wingdings" charset="0"/>
              <a:buNone/>
            </a:pPr>
            <a:r>
              <a:rPr lang="en-US" sz="1800" dirty="0">
                <a:latin typeface="Courier New"/>
                <a:cs typeface="Courier New"/>
              </a:rPr>
              <a:t>BEGIN NONLINEAR</a:t>
            </a:r>
          </a:p>
          <a:p>
            <a:pPr marL="0" indent="0">
              <a:buFont typeface="Wingdings" charset="0"/>
              <a:buNone/>
            </a:pPr>
            <a:r>
              <a:rPr lang="en-US" sz="1800" dirty="0">
                <a:latin typeface="Courier New"/>
                <a:cs typeface="Courier New"/>
              </a:rPr>
              <a:t>END NONLINEAR</a:t>
            </a:r>
          </a:p>
          <a:p>
            <a:pPr marL="0" indent="0">
              <a:buFont typeface="Wingdings" charset="0"/>
              <a:buNone/>
            </a:pPr>
            <a:endParaRPr lang="en-US" sz="1800" dirty="0">
              <a:latin typeface="Courier New"/>
              <a:cs typeface="Courier New"/>
            </a:endParaRPr>
          </a:p>
          <a:p>
            <a:pPr marL="0" indent="0">
              <a:buFont typeface="Wingdings" charset="0"/>
              <a:buNone/>
            </a:pPr>
            <a:r>
              <a:rPr lang="en-US" sz="1800" dirty="0">
                <a:latin typeface="Courier New"/>
                <a:cs typeface="Courier New"/>
              </a:rPr>
              <a:t>BEGIN LINEAR</a:t>
            </a:r>
          </a:p>
          <a:p>
            <a:pPr marL="0" indent="0">
              <a:buFont typeface="Wingdings" charset="0"/>
              <a:buNone/>
            </a:pPr>
            <a:r>
              <a:rPr lang="en-US" sz="1800" dirty="0">
                <a:latin typeface="Courier New"/>
                <a:cs typeface="Courier New"/>
              </a:rPr>
              <a:t>END LINEAR</a:t>
            </a:r>
          </a:p>
          <a:p>
            <a:pPr marL="0" indent="0">
              <a:buFont typeface="Wingdings" charset="0"/>
              <a:buNone/>
            </a:pPr>
            <a:endParaRPr lang="en-US" sz="1800" dirty="0">
              <a:latin typeface="Courier New"/>
              <a:cs typeface="Courier New"/>
            </a:endParaRPr>
          </a:p>
        </p:txBody>
      </p:sp>
    </p:spTree>
    <p:extLst>
      <p:ext uri="{BB962C8B-B14F-4D97-AF65-F5344CB8AC3E}">
        <p14:creationId xmlns:p14="http://schemas.microsoft.com/office/powerpoint/2010/main" val="31817223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Groundwater flow (</a:t>
            </a:r>
            <a:r>
              <a:rPr lang="en-US" dirty="0" err="1"/>
              <a:t>gwf</a:t>
            </a:r>
            <a:r>
              <a:rPr lang="en-US" dirty="0"/>
              <a:t>) model</a:t>
            </a:r>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19619976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Groundwater Flow (GWF) Model</a:t>
            </a:r>
          </a:p>
        </p:txBody>
      </p:sp>
      <p:sp>
        <p:nvSpPr>
          <p:cNvPr id="5" name="Content Placeholder 4"/>
          <p:cNvSpPr>
            <a:spLocks noGrp="1"/>
          </p:cNvSpPr>
          <p:nvPr>
            <p:ph idx="1"/>
          </p:nvPr>
        </p:nvSpPr>
        <p:spPr/>
        <p:txBody>
          <a:bodyPr/>
          <a:lstStyle/>
          <a:p>
            <a:r>
              <a:rPr lang="en-US" dirty="0"/>
              <a:t>First model available in MODFLOW 6</a:t>
            </a:r>
          </a:p>
          <a:p>
            <a:r>
              <a:rPr lang="en-US" dirty="0"/>
              <a:t>Synthesizes capabilities in</a:t>
            </a:r>
          </a:p>
          <a:p>
            <a:pPr lvl="1"/>
            <a:r>
              <a:rPr lang="en-US" dirty="0"/>
              <a:t>MODFLOW-2005</a:t>
            </a:r>
          </a:p>
          <a:p>
            <a:pPr lvl="1"/>
            <a:r>
              <a:rPr lang="en-US" dirty="0"/>
              <a:t>MODFLOW-NWT</a:t>
            </a:r>
          </a:p>
          <a:p>
            <a:pPr lvl="1"/>
            <a:r>
              <a:rPr lang="en-US" dirty="0"/>
              <a:t>MODFLOW-USG</a:t>
            </a:r>
          </a:p>
          <a:p>
            <a:pPr lvl="1"/>
            <a:r>
              <a:rPr lang="en-US" dirty="0"/>
              <a:t>MODFLOW-LGR</a:t>
            </a:r>
          </a:p>
          <a:p>
            <a:pPr lvl="1"/>
            <a:r>
              <a:rPr lang="en-US" dirty="0"/>
              <a:t>MODFLOW-CDSS</a:t>
            </a:r>
          </a:p>
        </p:txBody>
      </p:sp>
    </p:spTree>
    <p:extLst>
      <p:ext uri="{BB962C8B-B14F-4D97-AF65-F5344CB8AC3E}">
        <p14:creationId xmlns:p14="http://schemas.microsoft.com/office/powerpoint/2010/main" val="344314075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Groundwater Flow Equation</a:t>
            </a:r>
          </a:p>
        </p:txBody>
      </p:sp>
      <p:pic>
        <p:nvPicPr>
          <p:cNvPr id="2" name="Picture 1"/>
          <p:cNvPicPr>
            <a:picLocks noChangeAspect="1"/>
          </p:cNvPicPr>
          <p:nvPr/>
        </p:nvPicPr>
        <p:blipFill>
          <a:blip r:embed="rId2"/>
          <a:stretch>
            <a:fillRect/>
          </a:stretch>
        </p:blipFill>
        <p:spPr>
          <a:xfrm>
            <a:off x="1295400" y="2362200"/>
            <a:ext cx="6540500" cy="1079500"/>
          </a:xfrm>
          <a:prstGeom prst="rect">
            <a:avLst/>
          </a:prstGeom>
        </p:spPr>
      </p:pic>
    </p:spTree>
    <p:extLst>
      <p:ext uri="{BB962C8B-B14F-4D97-AF65-F5344CB8AC3E}">
        <p14:creationId xmlns:p14="http://schemas.microsoft.com/office/powerpoint/2010/main" val="219619976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Control-Volume Finite-Difference</a:t>
            </a:r>
          </a:p>
        </p:txBody>
      </p:sp>
      <p:pic>
        <p:nvPicPr>
          <p:cNvPr id="4" name="Picture 3"/>
          <p:cNvPicPr>
            <a:picLocks noChangeAspect="1"/>
          </p:cNvPicPr>
          <p:nvPr/>
        </p:nvPicPr>
        <p:blipFill>
          <a:blip r:embed="rId2"/>
          <a:stretch>
            <a:fillRect/>
          </a:stretch>
        </p:blipFill>
        <p:spPr>
          <a:xfrm>
            <a:off x="2035135" y="1248284"/>
            <a:ext cx="5127665" cy="5152516"/>
          </a:xfrm>
          <a:prstGeom prst="rect">
            <a:avLst/>
          </a:prstGeom>
        </p:spPr>
      </p:pic>
    </p:spTree>
    <p:extLst>
      <p:ext uri="{BB962C8B-B14F-4D97-AF65-F5344CB8AC3E}">
        <p14:creationId xmlns:p14="http://schemas.microsoft.com/office/powerpoint/2010/main" val="14328818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bwMode="auto">
          <a:xfrm>
            <a:off x="838200" y="1752600"/>
            <a:ext cx="7391400" cy="4038600"/>
          </a:xfrm>
          <a:prstGeom prst="rect">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a:ln>
                <a:noFill/>
              </a:ln>
              <a:solidFill>
                <a:schemeClr val="tx1"/>
              </a:solidFill>
              <a:effectLst/>
              <a:latin typeface="Arial" charset="0"/>
              <a:ea typeface="ＭＳ Ｐゴシック" charset="0"/>
            </a:endParaRPr>
          </a:p>
        </p:txBody>
      </p:sp>
      <p:sp>
        <p:nvSpPr>
          <p:cNvPr id="2" name="Title 1"/>
          <p:cNvSpPr>
            <a:spLocks noGrp="1"/>
          </p:cNvSpPr>
          <p:nvPr>
            <p:ph type="title"/>
          </p:nvPr>
        </p:nvSpPr>
        <p:spPr/>
        <p:txBody>
          <a:bodyPr/>
          <a:lstStyle/>
          <a:p>
            <a:r>
              <a:rPr lang="en-US" dirty="0"/>
              <a:t>Finite-Difference Equation</a:t>
            </a:r>
          </a:p>
        </p:txBody>
      </p:sp>
      <p:sp>
        <p:nvSpPr>
          <p:cNvPr id="4" name="Rectangle 14"/>
          <p:cNvSpPr>
            <a:spLocks noChangeArrowheads="1"/>
          </p:cNvSpPr>
          <p:nvPr/>
        </p:nvSpPr>
        <p:spPr bwMode="auto">
          <a:xfrm>
            <a:off x="0" y="3548063"/>
            <a:ext cx="9144000" cy="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defRPr/>
            </a:pPr>
            <a:endParaRPr lang="en-US">
              <a:cs typeface="+mn-cs"/>
            </a:endParaRPr>
          </a:p>
        </p:txBody>
      </p:sp>
      <p:sp>
        <p:nvSpPr>
          <p:cNvPr id="5" name="Rectangle 21"/>
          <p:cNvSpPr>
            <a:spLocks noChangeArrowheads="1"/>
          </p:cNvSpPr>
          <p:nvPr/>
        </p:nvSpPr>
        <p:spPr bwMode="auto">
          <a:xfrm>
            <a:off x="0" y="2862263"/>
            <a:ext cx="9144000" cy="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defRPr/>
            </a:pPr>
            <a:endParaRPr lang="en-US">
              <a:cs typeface="+mn-cs"/>
            </a:endParaRPr>
          </a:p>
        </p:txBody>
      </p:sp>
      <p:sp>
        <p:nvSpPr>
          <p:cNvPr id="7" name="Rectangle 24"/>
          <p:cNvSpPr>
            <a:spLocks noChangeArrowheads="1"/>
          </p:cNvSpPr>
          <p:nvPr/>
        </p:nvSpPr>
        <p:spPr bwMode="auto">
          <a:xfrm>
            <a:off x="0" y="3548063"/>
            <a:ext cx="9144000" cy="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defRPr/>
            </a:pPr>
            <a:endParaRPr lang="en-US">
              <a:cs typeface="+mn-cs"/>
            </a:endParaRPr>
          </a:p>
        </p:txBody>
      </p:sp>
      <p:graphicFrame>
        <p:nvGraphicFramePr>
          <p:cNvPr id="9" name="Object 26"/>
          <p:cNvGraphicFramePr>
            <a:graphicFrameLocks noChangeAspect="1"/>
          </p:cNvGraphicFramePr>
          <p:nvPr/>
        </p:nvGraphicFramePr>
        <p:xfrm>
          <a:off x="1600200" y="2133600"/>
          <a:ext cx="5486400" cy="381000"/>
        </p:xfrm>
        <a:graphic>
          <a:graphicData uri="http://schemas.openxmlformats.org/presentationml/2006/ole">
            <mc:AlternateContent xmlns:mc="http://schemas.openxmlformats.org/markup-compatibility/2006">
              <mc:Choice xmlns:v="urn:schemas-microsoft-com:vml" Requires="v">
                <p:oleObj name="Equation" r:id="rId2" imgW="3187700" imgH="228600" progId="Equation.3">
                  <p:embed/>
                </p:oleObj>
              </mc:Choice>
              <mc:Fallback>
                <p:oleObj name="Equation" r:id="rId2" imgW="3187700" imgH="228600" progId="Equation.3">
                  <p:embed/>
                  <p:pic>
                    <p:nvPicPr>
                      <p:cNvPr id="9" name="Object 2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0200" y="2133600"/>
                        <a:ext cx="5486400" cy="381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oleObj>
              </mc:Fallback>
            </mc:AlternateContent>
          </a:graphicData>
        </a:graphic>
      </p:graphicFrame>
      <p:pic>
        <p:nvPicPr>
          <p:cNvPr id="10" name="Picture 2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9200" y="2971800"/>
            <a:ext cx="5867400" cy="381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1" name="Rectangle 30"/>
          <p:cNvSpPr>
            <a:spLocks noChangeArrowheads="1"/>
          </p:cNvSpPr>
          <p:nvPr/>
        </p:nvSpPr>
        <p:spPr bwMode="auto">
          <a:xfrm>
            <a:off x="0" y="3314700"/>
            <a:ext cx="9144000" cy="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defRPr/>
            </a:pPr>
            <a:endParaRPr lang="en-US">
              <a:cs typeface="+mn-cs"/>
            </a:endParaRPr>
          </a:p>
        </p:txBody>
      </p:sp>
      <p:graphicFrame>
        <p:nvGraphicFramePr>
          <p:cNvPr id="12" name="Object 29"/>
          <p:cNvGraphicFramePr>
            <a:graphicFrameLocks noChangeAspect="1"/>
          </p:cNvGraphicFramePr>
          <p:nvPr/>
        </p:nvGraphicFramePr>
        <p:xfrm>
          <a:off x="1219200" y="3886200"/>
          <a:ext cx="5715000" cy="381000"/>
        </p:xfrm>
        <a:graphic>
          <a:graphicData uri="http://schemas.openxmlformats.org/presentationml/2006/ole">
            <mc:AlternateContent xmlns:mc="http://schemas.openxmlformats.org/markup-compatibility/2006">
              <mc:Choice xmlns:v="urn:schemas-microsoft-com:vml" Requires="v">
                <p:oleObj name="Equation" r:id="rId5" imgW="3416300" imgH="228600" progId="Equation.3">
                  <p:embed/>
                </p:oleObj>
              </mc:Choice>
              <mc:Fallback>
                <p:oleObj name="Equation" r:id="rId5" imgW="3416300" imgH="228600" progId="Equation.3">
                  <p:embed/>
                  <p:pic>
                    <p:nvPicPr>
                      <p:cNvPr id="12" name="Object 2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19200" y="3886200"/>
                        <a:ext cx="5715000" cy="381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3" name="Object 31"/>
          <p:cNvGraphicFramePr>
            <a:graphicFrameLocks noChangeAspect="1"/>
          </p:cNvGraphicFramePr>
          <p:nvPr/>
        </p:nvGraphicFramePr>
        <p:xfrm>
          <a:off x="1295400" y="4648200"/>
          <a:ext cx="6248400" cy="762000"/>
        </p:xfrm>
        <a:graphic>
          <a:graphicData uri="http://schemas.openxmlformats.org/presentationml/2006/ole">
            <mc:AlternateContent xmlns:mc="http://schemas.openxmlformats.org/markup-compatibility/2006">
              <mc:Choice xmlns:v="urn:schemas-microsoft-com:vml" Requires="v">
                <p:oleObj name="Equation" r:id="rId7" imgW="3543300" imgH="444500" progId="Equation.3">
                  <p:embed/>
                </p:oleObj>
              </mc:Choice>
              <mc:Fallback>
                <p:oleObj name="Equation" r:id="rId7" imgW="3543300" imgH="444500" progId="Equation.3">
                  <p:embed/>
                  <p:pic>
                    <p:nvPicPr>
                      <p:cNvPr id="13" name="Object 3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95400" y="4648200"/>
                        <a:ext cx="6248400" cy="762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41279880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Generalized CVFD Equation</a:t>
            </a:r>
          </a:p>
        </p:txBody>
      </p:sp>
      <p:pic>
        <p:nvPicPr>
          <p:cNvPr id="3" name="Picture 2"/>
          <p:cNvPicPr>
            <a:picLocks noChangeAspect="1"/>
          </p:cNvPicPr>
          <p:nvPr/>
        </p:nvPicPr>
        <p:blipFill>
          <a:blip r:embed="rId2"/>
          <a:stretch>
            <a:fillRect/>
          </a:stretch>
        </p:blipFill>
        <p:spPr>
          <a:xfrm>
            <a:off x="793488" y="2830000"/>
            <a:ext cx="7557025" cy="1189532"/>
          </a:xfrm>
          <a:prstGeom prst="rect">
            <a:avLst/>
          </a:prstGeom>
        </p:spPr>
      </p:pic>
    </p:spTree>
    <p:extLst>
      <p:ext uri="{BB962C8B-B14F-4D97-AF65-F5344CB8AC3E}">
        <p14:creationId xmlns:p14="http://schemas.microsoft.com/office/powerpoint/2010/main" val="136373546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Rearranged for Solution</a:t>
            </a:r>
          </a:p>
        </p:txBody>
      </p:sp>
      <p:pic>
        <p:nvPicPr>
          <p:cNvPr id="4" name="Picture 3"/>
          <p:cNvPicPr>
            <a:picLocks noChangeAspect="1"/>
          </p:cNvPicPr>
          <p:nvPr/>
        </p:nvPicPr>
        <p:blipFill>
          <a:blip r:embed="rId2"/>
          <a:stretch>
            <a:fillRect/>
          </a:stretch>
        </p:blipFill>
        <p:spPr>
          <a:xfrm>
            <a:off x="685800" y="1905000"/>
            <a:ext cx="6870023" cy="1130727"/>
          </a:xfrm>
          <a:prstGeom prst="rect">
            <a:avLst/>
          </a:prstGeom>
        </p:spPr>
      </p:pic>
      <p:pic>
        <p:nvPicPr>
          <p:cNvPr id="5" name="Picture 4"/>
          <p:cNvPicPr>
            <a:picLocks noChangeAspect="1"/>
          </p:cNvPicPr>
          <p:nvPr/>
        </p:nvPicPr>
        <p:blipFill>
          <a:blip r:embed="rId3"/>
          <a:stretch>
            <a:fillRect/>
          </a:stretch>
        </p:blipFill>
        <p:spPr>
          <a:xfrm>
            <a:off x="5181600" y="3581400"/>
            <a:ext cx="2032382" cy="734711"/>
          </a:xfrm>
          <a:prstGeom prst="rect">
            <a:avLst/>
          </a:prstGeom>
        </p:spPr>
      </p:pic>
      <p:pic>
        <p:nvPicPr>
          <p:cNvPr id="6" name="Picture 5"/>
          <p:cNvPicPr>
            <a:picLocks noChangeAspect="1"/>
          </p:cNvPicPr>
          <p:nvPr/>
        </p:nvPicPr>
        <p:blipFill>
          <a:blip r:embed="rId4"/>
          <a:stretch>
            <a:fillRect/>
          </a:stretch>
        </p:blipFill>
        <p:spPr>
          <a:xfrm>
            <a:off x="3200400" y="4665547"/>
            <a:ext cx="4026596" cy="973253"/>
          </a:xfrm>
          <a:prstGeom prst="rect">
            <a:avLst/>
          </a:prstGeom>
        </p:spPr>
      </p:pic>
    </p:spTree>
    <p:extLst>
      <p:ext uri="{BB962C8B-B14F-4D97-AF65-F5344CB8AC3E}">
        <p14:creationId xmlns:p14="http://schemas.microsoft.com/office/powerpoint/2010/main" val="275637234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Iteration</a:t>
            </a:r>
          </a:p>
        </p:txBody>
      </p:sp>
      <p:pic>
        <p:nvPicPr>
          <p:cNvPr id="3" name="Picture 2"/>
          <p:cNvPicPr>
            <a:picLocks noChangeAspect="1"/>
          </p:cNvPicPr>
          <p:nvPr/>
        </p:nvPicPr>
        <p:blipFill>
          <a:blip r:embed="rId2"/>
          <a:stretch>
            <a:fillRect/>
          </a:stretch>
        </p:blipFill>
        <p:spPr>
          <a:xfrm>
            <a:off x="2209800" y="1828800"/>
            <a:ext cx="4653167" cy="4258277"/>
          </a:xfrm>
          <a:prstGeom prst="rect">
            <a:avLst/>
          </a:prstGeom>
        </p:spPr>
      </p:pic>
    </p:spTree>
    <p:extLst>
      <p:ext uri="{BB962C8B-B14F-4D97-AF65-F5344CB8AC3E}">
        <p14:creationId xmlns:p14="http://schemas.microsoft.com/office/powerpoint/2010/main" val="160337843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Fundamental GWF Packages</a:t>
            </a:r>
          </a:p>
        </p:txBody>
      </p:sp>
      <p:sp>
        <p:nvSpPr>
          <p:cNvPr id="4" name="Content Placeholder 3"/>
          <p:cNvSpPr>
            <a:spLocks noGrp="1"/>
          </p:cNvSpPr>
          <p:nvPr>
            <p:ph idx="1"/>
          </p:nvPr>
        </p:nvSpPr>
        <p:spPr>
          <a:xfrm>
            <a:off x="381000" y="1371600"/>
            <a:ext cx="4343400" cy="4495800"/>
          </a:xfrm>
        </p:spPr>
        <p:txBody>
          <a:bodyPr/>
          <a:lstStyle/>
          <a:p>
            <a:r>
              <a:rPr lang="en-US" dirty="0"/>
              <a:t>The GWF Model in MODFLOW 6 uses the concept of a “package” to manage and activate capabilities</a:t>
            </a:r>
          </a:p>
          <a:p>
            <a:r>
              <a:rPr lang="en-US" dirty="0"/>
              <a:t>Packages are specified in the GWF name file</a:t>
            </a:r>
          </a:p>
        </p:txBody>
      </p:sp>
      <p:graphicFrame>
        <p:nvGraphicFramePr>
          <p:cNvPr id="3" name="Table 2"/>
          <p:cNvGraphicFramePr>
            <a:graphicFrameLocks noGrp="1"/>
          </p:cNvGraphicFramePr>
          <p:nvPr>
            <p:extLst>
              <p:ext uri="{D42A27DB-BD31-4B8C-83A1-F6EECF244321}">
                <p14:modId xmlns:p14="http://schemas.microsoft.com/office/powerpoint/2010/main" val="4260024243"/>
              </p:ext>
            </p:extLst>
          </p:nvPr>
        </p:nvGraphicFramePr>
        <p:xfrm>
          <a:off x="5029200" y="1219200"/>
          <a:ext cx="3505200" cy="4744720"/>
        </p:xfrm>
        <a:graphic>
          <a:graphicData uri="http://schemas.openxmlformats.org/drawingml/2006/table">
            <a:tbl>
              <a:tblPr firstRow="1" bandRow="1">
                <a:tableStyleId>{5C22544A-7EE6-4342-B048-85BDC9FD1C3A}</a:tableStyleId>
              </a:tblPr>
              <a:tblGrid>
                <a:gridCol w="1752600">
                  <a:extLst>
                    <a:ext uri="{9D8B030D-6E8A-4147-A177-3AD203B41FA5}">
                      <a16:colId xmlns:a16="http://schemas.microsoft.com/office/drawing/2014/main" val="20000"/>
                    </a:ext>
                  </a:extLst>
                </a:gridCol>
                <a:gridCol w="1752600">
                  <a:extLst>
                    <a:ext uri="{9D8B030D-6E8A-4147-A177-3AD203B41FA5}">
                      <a16:colId xmlns:a16="http://schemas.microsoft.com/office/drawing/2014/main" val="20001"/>
                    </a:ext>
                  </a:extLst>
                </a:gridCol>
              </a:tblGrid>
              <a:tr h="370840">
                <a:tc>
                  <a:txBody>
                    <a:bodyPr/>
                    <a:lstStyle/>
                    <a:p>
                      <a:r>
                        <a:rPr lang="en-US" sz="1400" dirty="0"/>
                        <a:t>Package Name</a:t>
                      </a:r>
                    </a:p>
                  </a:txBody>
                  <a:tcPr/>
                </a:tc>
                <a:tc>
                  <a:txBody>
                    <a:bodyPr/>
                    <a:lstStyle/>
                    <a:p>
                      <a:r>
                        <a:rPr lang="en-US" sz="1400" dirty="0"/>
                        <a:t>Abbreviation</a:t>
                      </a:r>
                    </a:p>
                  </a:txBody>
                  <a:tcPr/>
                </a:tc>
                <a:extLst>
                  <a:ext uri="{0D108BD9-81ED-4DB2-BD59-A6C34878D82A}">
                    <a16:rowId xmlns:a16="http://schemas.microsoft.com/office/drawing/2014/main" val="10000"/>
                  </a:ext>
                </a:extLst>
              </a:tr>
              <a:tr h="370840">
                <a:tc>
                  <a:txBody>
                    <a:bodyPr/>
                    <a:lstStyle/>
                    <a:p>
                      <a:r>
                        <a:rPr lang="en-US" sz="1400" dirty="0"/>
                        <a:t>Discretization</a:t>
                      </a:r>
                    </a:p>
                  </a:txBody>
                  <a:tcPr/>
                </a:tc>
                <a:tc>
                  <a:txBody>
                    <a:bodyPr/>
                    <a:lstStyle/>
                    <a:p>
                      <a:r>
                        <a:rPr lang="en-US" sz="1400" dirty="0"/>
                        <a:t>DIS</a:t>
                      </a:r>
                    </a:p>
                  </a:txBody>
                  <a:tcPr/>
                </a:tc>
                <a:extLst>
                  <a:ext uri="{0D108BD9-81ED-4DB2-BD59-A6C34878D82A}">
                    <a16:rowId xmlns:a16="http://schemas.microsoft.com/office/drawing/2014/main" val="10001"/>
                  </a:ext>
                </a:extLst>
              </a:tr>
              <a:tr h="370840">
                <a:tc>
                  <a:txBody>
                    <a:bodyPr/>
                    <a:lstStyle/>
                    <a:p>
                      <a:r>
                        <a:rPr lang="en-US" sz="1400" dirty="0"/>
                        <a:t>Initial</a:t>
                      </a:r>
                      <a:r>
                        <a:rPr lang="en-US" sz="1400" baseline="0" dirty="0"/>
                        <a:t> Conditions</a:t>
                      </a:r>
                      <a:endParaRPr lang="en-US" sz="1400" dirty="0"/>
                    </a:p>
                  </a:txBody>
                  <a:tcPr/>
                </a:tc>
                <a:tc>
                  <a:txBody>
                    <a:bodyPr/>
                    <a:lstStyle/>
                    <a:p>
                      <a:r>
                        <a:rPr lang="en-US" sz="1400" dirty="0"/>
                        <a:t>IC</a:t>
                      </a:r>
                    </a:p>
                  </a:txBody>
                  <a:tcPr/>
                </a:tc>
                <a:extLst>
                  <a:ext uri="{0D108BD9-81ED-4DB2-BD59-A6C34878D82A}">
                    <a16:rowId xmlns:a16="http://schemas.microsoft.com/office/drawing/2014/main" val="10002"/>
                  </a:ext>
                </a:extLst>
              </a:tr>
              <a:tr h="370840">
                <a:tc>
                  <a:txBody>
                    <a:bodyPr/>
                    <a:lstStyle/>
                    <a:p>
                      <a:r>
                        <a:rPr lang="en-US" sz="1400" dirty="0"/>
                        <a:t>Node-Property Flow</a:t>
                      </a:r>
                    </a:p>
                  </a:txBody>
                  <a:tcPr/>
                </a:tc>
                <a:tc>
                  <a:txBody>
                    <a:bodyPr/>
                    <a:lstStyle/>
                    <a:p>
                      <a:r>
                        <a:rPr lang="en-US" sz="1400" dirty="0"/>
                        <a:t>NPF</a:t>
                      </a:r>
                    </a:p>
                  </a:txBody>
                  <a:tcPr/>
                </a:tc>
                <a:extLst>
                  <a:ext uri="{0D108BD9-81ED-4DB2-BD59-A6C34878D82A}">
                    <a16:rowId xmlns:a16="http://schemas.microsoft.com/office/drawing/2014/main" val="10003"/>
                  </a:ext>
                </a:extLst>
              </a:tr>
              <a:tr h="370840">
                <a:tc>
                  <a:txBody>
                    <a:bodyPr/>
                    <a:lstStyle/>
                    <a:p>
                      <a:r>
                        <a:rPr lang="en-US" sz="1400" dirty="0"/>
                        <a:t>Storage</a:t>
                      </a:r>
                    </a:p>
                  </a:txBody>
                  <a:tcPr/>
                </a:tc>
                <a:tc>
                  <a:txBody>
                    <a:bodyPr/>
                    <a:lstStyle/>
                    <a:p>
                      <a:r>
                        <a:rPr lang="en-US" sz="1400" dirty="0"/>
                        <a:t>STO</a:t>
                      </a:r>
                    </a:p>
                  </a:txBody>
                  <a:tcPr/>
                </a:tc>
                <a:extLst>
                  <a:ext uri="{0D108BD9-81ED-4DB2-BD59-A6C34878D82A}">
                    <a16:rowId xmlns:a16="http://schemas.microsoft.com/office/drawing/2014/main" val="10004"/>
                  </a:ext>
                </a:extLst>
              </a:tr>
              <a:tr h="370840">
                <a:tc>
                  <a:txBody>
                    <a:bodyPr/>
                    <a:lstStyle/>
                    <a:p>
                      <a:r>
                        <a:rPr lang="en-US" sz="1400" baseline="0" dirty="0"/>
                        <a:t>Constant Head</a:t>
                      </a:r>
                      <a:endParaRPr lang="en-US" sz="1400" dirty="0"/>
                    </a:p>
                  </a:txBody>
                  <a:tcPr/>
                </a:tc>
                <a:tc>
                  <a:txBody>
                    <a:bodyPr/>
                    <a:lstStyle/>
                    <a:p>
                      <a:r>
                        <a:rPr lang="en-US" sz="1400" dirty="0"/>
                        <a:t>CHD</a:t>
                      </a:r>
                    </a:p>
                  </a:txBody>
                  <a:tcPr/>
                </a:tc>
                <a:extLst>
                  <a:ext uri="{0D108BD9-81ED-4DB2-BD59-A6C34878D82A}">
                    <a16:rowId xmlns:a16="http://schemas.microsoft.com/office/drawing/2014/main" val="10005"/>
                  </a:ext>
                </a:extLst>
              </a:tr>
              <a:tr h="370840">
                <a:tc>
                  <a:txBody>
                    <a:bodyPr/>
                    <a:lstStyle/>
                    <a:p>
                      <a:r>
                        <a:rPr lang="en-US" sz="1400" dirty="0"/>
                        <a:t>Well</a:t>
                      </a:r>
                    </a:p>
                  </a:txBody>
                  <a:tcPr/>
                </a:tc>
                <a:tc>
                  <a:txBody>
                    <a:bodyPr/>
                    <a:lstStyle/>
                    <a:p>
                      <a:r>
                        <a:rPr lang="en-US" sz="1400" dirty="0"/>
                        <a:t>WEL</a:t>
                      </a:r>
                    </a:p>
                  </a:txBody>
                  <a:tcPr/>
                </a:tc>
                <a:extLst>
                  <a:ext uri="{0D108BD9-81ED-4DB2-BD59-A6C34878D82A}">
                    <a16:rowId xmlns:a16="http://schemas.microsoft.com/office/drawing/2014/main" val="10006"/>
                  </a:ext>
                </a:extLst>
              </a:tr>
              <a:tr h="370840">
                <a:tc>
                  <a:txBody>
                    <a:bodyPr/>
                    <a:lstStyle/>
                    <a:p>
                      <a:r>
                        <a:rPr lang="en-US" sz="1400" dirty="0"/>
                        <a:t>Drain</a:t>
                      </a:r>
                    </a:p>
                  </a:txBody>
                  <a:tcPr/>
                </a:tc>
                <a:tc>
                  <a:txBody>
                    <a:bodyPr/>
                    <a:lstStyle/>
                    <a:p>
                      <a:r>
                        <a:rPr lang="en-US" sz="1400" dirty="0"/>
                        <a:t>DRN</a:t>
                      </a:r>
                    </a:p>
                  </a:txBody>
                  <a:tcPr/>
                </a:tc>
                <a:extLst>
                  <a:ext uri="{0D108BD9-81ED-4DB2-BD59-A6C34878D82A}">
                    <a16:rowId xmlns:a16="http://schemas.microsoft.com/office/drawing/2014/main" val="10007"/>
                  </a:ext>
                </a:extLst>
              </a:tr>
              <a:tr h="370840">
                <a:tc>
                  <a:txBody>
                    <a:bodyPr/>
                    <a:lstStyle/>
                    <a:p>
                      <a:r>
                        <a:rPr lang="en-US" sz="1400" dirty="0"/>
                        <a:t>River</a:t>
                      </a:r>
                    </a:p>
                  </a:txBody>
                  <a:tcPr/>
                </a:tc>
                <a:tc>
                  <a:txBody>
                    <a:bodyPr/>
                    <a:lstStyle/>
                    <a:p>
                      <a:r>
                        <a:rPr lang="en-US" sz="1400" dirty="0"/>
                        <a:t>RIV</a:t>
                      </a:r>
                    </a:p>
                  </a:txBody>
                  <a:tcPr/>
                </a:tc>
                <a:extLst>
                  <a:ext uri="{0D108BD9-81ED-4DB2-BD59-A6C34878D82A}">
                    <a16:rowId xmlns:a16="http://schemas.microsoft.com/office/drawing/2014/main" val="10008"/>
                  </a:ext>
                </a:extLst>
              </a:tr>
              <a:tr h="370840">
                <a:tc>
                  <a:txBody>
                    <a:bodyPr/>
                    <a:lstStyle/>
                    <a:p>
                      <a:r>
                        <a:rPr lang="en-US" sz="1400" dirty="0"/>
                        <a:t>General-Head</a:t>
                      </a:r>
                      <a:r>
                        <a:rPr lang="en-US" sz="1400" baseline="0" dirty="0"/>
                        <a:t> Boundary</a:t>
                      </a:r>
                      <a:endParaRPr lang="en-US" sz="1400" dirty="0"/>
                    </a:p>
                  </a:txBody>
                  <a:tcPr/>
                </a:tc>
                <a:tc>
                  <a:txBody>
                    <a:bodyPr/>
                    <a:lstStyle/>
                    <a:p>
                      <a:r>
                        <a:rPr lang="en-US" sz="1400" dirty="0"/>
                        <a:t>GHB</a:t>
                      </a:r>
                    </a:p>
                  </a:txBody>
                  <a:tcPr/>
                </a:tc>
                <a:extLst>
                  <a:ext uri="{0D108BD9-81ED-4DB2-BD59-A6C34878D82A}">
                    <a16:rowId xmlns:a16="http://schemas.microsoft.com/office/drawing/2014/main" val="10009"/>
                  </a:ext>
                </a:extLst>
              </a:tr>
              <a:tr h="370840">
                <a:tc>
                  <a:txBody>
                    <a:bodyPr/>
                    <a:lstStyle/>
                    <a:p>
                      <a:r>
                        <a:rPr lang="en-US" sz="1400" dirty="0"/>
                        <a:t>Recharge</a:t>
                      </a:r>
                    </a:p>
                  </a:txBody>
                  <a:tcPr/>
                </a:tc>
                <a:tc>
                  <a:txBody>
                    <a:bodyPr/>
                    <a:lstStyle/>
                    <a:p>
                      <a:r>
                        <a:rPr lang="en-US" sz="1400" dirty="0"/>
                        <a:t>RCH</a:t>
                      </a:r>
                    </a:p>
                  </a:txBody>
                  <a:tcPr/>
                </a:tc>
                <a:extLst>
                  <a:ext uri="{0D108BD9-81ED-4DB2-BD59-A6C34878D82A}">
                    <a16:rowId xmlns:a16="http://schemas.microsoft.com/office/drawing/2014/main" val="10010"/>
                  </a:ext>
                </a:extLst>
              </a:tr>
              <a:tr h="370840">
                <a:tc>
                  <a:txBody>
                    <a:bodyPr/>
                    <a:lstStyle/>
                    <a:p>
                      <a:r>
                        <a:rPr lang="en-US" sz="1400" dirty="0"/>
                        <a:t>Evapotranspiration</a:t>
                      </a:r>
                    </a:p>
                  </a:txBody>
                  <a:tcPr/>
                </a:tc>
                <a:tc>
                  <a:txBody>
                    <a:bodyPr/>
                    <a:lstStyle/>
                    <a:p>
                      <a:r>
                        <a:rPr lang="en-US" sz="1400" dirty="0"/>
                        <a:t>EVT</a:t>
                      </a:r>
                    </a:p>
                  </a:txBody>
                  <a:tcPr/>
                </a:tc>
                <a:extLst>
                  <a:ext uri="{0D108BD9-81ED-4DB2-BD59-A6C34878D82A}">
                    <a16:rowId xmlns:a16="http://schemas.microsoft.com/office/drawing/2014/main" val="10011"/>
                  </a:ext>
                </a:extLst>
              </a:tr>
            </a:tbl>
          </a:graphicData>
        </a:graphic>
      </p:graphicFrame>
    </p:spTree>
    <p:extLst>
      <p:ext uri="{BB962C8B-B14F-4D97-AF65-F5344CB8AC3E}">
        <p14:creationId xmlns:p14="http://schemas.microsoft.com/office/powerpoint/2010/main" val="11104919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9F72F5-7D0C-FCCC-6E5B-C685E07427E0}"/>
              </a:ext>
            </a:extLst>
          </p:cNvPr>
          <p:cNvSpPr>
            <a:spLocks noGrp="1"/>
          </p:cNvSpPr>
          <p:nvPr>
            <p:ph type="title"/>
          </p:nvPr>
        </p:nvSpPr>
        <p:spPr/>
        <p:txBody>
          <a:bodyPr/>
          <a:lstStyle/>
          <a:p>
            <a:r>
              <a:rPr lang="en-US" dirty="0"/>
              <a:t>MODFLOW Simulation Workflow</a:t>
            </a:r>
          </a:p>
        </p:txBody>
      </p:sp>
      <p:sp>
        <p:nvSpPr>
          <p:cNvPr id="4" name="Rectangle 3">
            <a:extLst>
              <a:ext uri="{FF2B5EF4-FFF2-40B4-BE49-F238E27FC236}">
                <a16:creationId xmlns:a16="http://schemas.microsoft.com/office/drawing/2014/main" id="{0B45A09B-DEF9-3239-1D35-7CBB40E135AD}"/>
              </a:ext>
            </a:extLst>
          </p:cNvPr>
          <p:cNvSpPr/>
          <p:nvPr/>
        </p:nvSpPr>
        <p:spPr bwMode="auto">
          <a:xfrm>
            <a:off x="3771900" y="4343400"/>
            <a:ext cx="1600200" cy="838200"/>
          </a:xfrm>
          <a:prstGeom prst="rect">
            <a:avLst/>
          </a:prstGeom>
          <a:ln>
            <a:headEnd type="none" w="med" len="med"/>
            <a:tailEnd type="none" w="med" len="med"/>
          </a:ln>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style>
          <a:lnRef idx="3">
            <a:schemeClr val="lt1"/>
          </a:lnRef>
          <a:fillRef idx="1">
            <a:schemeClr val="accent4"/>
          </a:fillRef>
          <a:effectRef idx="1">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2000" dirty="0"/>
              <a:t>MODFLOW Program</a:t>
            </a:r>
            <a:endParaRPr kumimoji="0" lang="en-US" sz="2000" b="0" i="0" u="none" strike="noStrike" cap="none" normalizeH="0" baseline="0" dirty="0">
              <a:ln>
                <a:noFill/>
              </a:ln>
              <a:solidFill>
                <a:schemeClr val="tx1"/>
              </a:solidFill>
              <a:effectLst/>
              <a:latin typeface="Arial" charset="0"/>
              <a:ea typeface="ＭＳ Ｐゴシック" charset="0"/>
            </a:endParaRPr>
          </a:p>
        </p:txBody>
      </p:sp>
      <p:sp>
        <p:nvSpPr>
          <p:cNvPr id="5" name="Multidocument 4">
            <a:extLst>
              <a:ext uri="{FF2B5EF4-FFF2-40B4-BE49-F238E27FC236}">
                <a16:creationId xmlns:a16="http://schemas.microsoft.com/office/drawing/2014/main" id="{0B1A2C43-35F5-F748-8621-BBDB849B6575}"/>
              </a:ext>
            </a:extLst>
          </p:cNvPr>
          <p:cNvSpPr/>
          <p:nvPr/>
        </p:nvSpPr>
        <p:spPr bwMode="auto">
          <a:xfrm>
            <a:off x="1828799" y="4191000"/>
            <a:ext cx="990600" cy="1447800"/>
          </a:xfrm>
          <a:prstGeom prst="flowChartMultidocument">
            <a:avLst/>
          </a:prstGeom>
          <a:ln>
            <a:headEnd type="none" w="med" len="med"/>
            <a:tailEnd type="none" w="med" len="med"/>
          </a:ln>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style>
          <a:lnRef idx="1">
            <a:schemeClr val="accent4"/>
          </a:lnRef>
          <a:fillRef idx="3">
            <a:schemeClr val="accent4"/>
          </a:fillRef>
          <a:effectRef idx="2">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a:ln>
                <a:noFill/>
              </a:ln>
              <a:solidFill>
                <a:schemeClr val="tx1"/>
              </a:solidFill>
              <a:effectLst/>
              <a:latin typeface="Arial" charset="0"/>
              <a:ea typeface="ＭＳ Ｐゴシック" charset="0"/>
            </a:endParaRPr>
          </a:p>
        </p:txBody>
      </p:sp>
      <p:sp>
        <p:nvSpPr>
          <p:cNvPr id="6" name="Multidocument 5">
            <a:extLst>
              <a:ext uri="{FF2B5EF4-FFF2-40B4-BE49-F238E27FC236}">
                <a16:creationId xmlns:a16="http://schemas.microsoft.com/office/drawing/2014/main" id="{8D48607C-4902-A445-EF84-7DEC73065A7C}"/>
              </a:ext>
            </a:extLst>
          </p:cNvPr>
          <p:cNvSpPr/>
          <p:nvPr/>
        </p:nvSpPr>
        <p:spPr bwMode="auto">
          <a:xfrm>
            <a:off x="6324599" y="4191000"/>
            <a:ext cx="990600" cy="1447800"/>
          </a:xfrm>
          <a:prstGeom prst="flowChartMultidocument">
            <a:avLst/>
          </a:prstGeom>
          <a:ln>
            <a:headEnd type="none" w="med" len="med"/>
            <a:tailEnd type="none" w="med" len="med"/>
          </a:ln>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style>
          <a:lnRef idx="1">
            <a:schemeClr val="accent4"/>
          </a:lnRef>
          <a:fillRef idx="3">
            <a:schemeClr val="accent4"/>
          </a:fillRef>
          <a:effectRef idx="2">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a:ln>
                <a:noFill/>
              </a:ln>
              <a:solidFill>
                <a:schemeClr val="tx1"/>
              </a:solidFill>
              <a:effectLst/>
              <a:latin typeface="Arial" charset="0"/>
              <a:ea typeface="ＭＳ Ｐゴシック" charset="0"/>
            </a:endParaRPr>
          </a:p>
        </p:txBody>
      </p:sp>
      <p:sp>
        <p:nvSpPr>
          <p:cNvPr id="7" name="TextBox 6">
            <a:extLst>
              <a:ext uri="{FF2B5EF4-FFF2-40B4-BE49-F238E27FC236}">
                <a16:creationId xmlns:a16="http://schemas.microsoft.com/office/drawing/2014/main" id="{338F661C-5DFE-0CC9-B5DC-508C4711CEDE}"/>
              </a:ext>
            </a:extLst>
          </p:cNvPr>
          <p:cNvSpPr txBox="1"/>
          <p:nvPr/>
        </p:nvSpPr>
        <p:spPr>
          <a:xfrm>
            <a:off x="1640258" y="3657600"/>
            <a:ext cx="1367682" cy="400110"/>
          </a:xfrm>
          <a:prstGeom prst="rect">
            <a:avLst/>
          </a:prstGeom>
          <a:noFill/>
          <a:ln>
            <a:noFill/>
          </a:ln>
        </p:spPr>
        <p:style>
          <a:lnRef idx="0">
            <a:scrgbClr r="0" g="0" b="0"/>
          </a:lnRef>
          <a:fillRef idx="0">
            <a:scrgbClr r="0" g="0" b="0"/>
          </a:fillRef>
          <a:effectRef idx="0">
            <a:scrgbClr r="0" g="0" b="0"/>
          </a:effectRef>
          <a:fontRef idx="minor">
            <a:schemeClr val="accent3"/>
          </a:fontRef>
        </p:style>
        <p:txBody>
          <a:bodyPr wrap="none" rtlCol="0">
            <a:spAutoFit/>
          </a:bodyPr>
          <a:lstStyle/>
          <a:p>
            <a:r>
              <a:rPr lang="en-US" sz="2000" dirty="0"/>
              <a:t>Input Files</a:t>
            </a:r>
          </a:p>
        </p:txBody>
      </p:sp>
      <p:sp>
        <p:nvSpPr>
          <p:cNvPr id="8" name="TextBox 7">
            <a:extLst>
              <a:ext uri="{FF2B5EF4-FFF2-40B4-BE49-F238E27FC236}">
                <a16:creationId xmlns:a16="http://schemas.microsoft.com/office/drawing/2014/main" id="{58E3431F-F152-7470-12BD-E3570F1EC56B}"/>
              </a:ext>
            </a:extLst>
          </p:cNvPr>
          <p:cNvSpPr txBox="1"/>
          <p:nvPr/>
        </p:nvSpPr>
        <p:spPr>
          <a:xfrm>
            <a:off x="6132248" y="3661410"/>
            <a:ext cx="1566454" cy="400110"/>
          </a:xfrm>
          <a:prstGeom prst="rect">
            <a:avLst/>
          </a:prstGeom>
          <a:noFill/>
          <a:ln>
            <a:noFill/>
          </a:ln>
        </p:spPr>
        <p:style>
          <a:lnRef idx="0">
            <a:scrgbClr r="0" g="0" b="0"/>
          </a:lnRef>
          <a:fillRef idx="0">
            <a:scrgbClr r="0" g="0" b="0"/>
          </a:fillRef>
          <a:effectRef idx="0">
            <a:scrgbClr r="0" g="0" b="0"/>
          </a:effectRef>
          <a:fontRef idx="minor">
            <a:schemeClr val="accent3"/>
          </a:fontRef>
        </p:style>
        <p:txBody>
          <a:bodyPr wrap="none" rtlCol="0">
            <a:spAutoFit/>
          </a:bodyPr>
          <a:lstStyle/>
          <a:p>
            <a:r>
              <a:rPr lang="en-US" sz="2000" dirty="0"/>
              <a:t>Output Files</a:t>
            </a:r>
          </a:p>
        </p:txBody>
      </p:sp>
      <p:sp>
        <p:nvSpPr>
          <p:cNvPr id="9" name="Right Arrow 8">
            <a:extLst>
              <a:ext uri="{FF2B5EF4-FFF2-40B4-BE49-F238E27FC236}">
                <a16:creationId xmlns:a16="http://schemas.microsoft.com/office/drawing/2014/main" id="{0AE9E9B0-EA65-DCC4-4016-619279C7D0C3}"/>
              </a:ext>
            </a:extLst>
          </p:cNvPr>
          <p:cNvSpPr/>
          <p:nvPr/>
        </p:nvSpPr>
        <p:spPr bwMode="auto">
          <a:xfrm>
            <a:off x="3007940" y="4648200"/>
            <a:ext cx="649659" cy="381000"/>
          </a:xfrm>
          <a:prstGeom prst="rightArrow">
            <a:avLst/>
          </a:prstGeom>
          <a:ln>
            <a:headEnd type="none" w="med" len="med"/>
            <a:tailEnd type="none" w="med" len="med"/>
          </a:ln>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a:ln>
                <a:noFill/>
              </a:ln>
              <a:solidFill>
                <a:schemeClr val="tx1"/>
              </a:solidFill>
              <a:effectLst/>
              <a:latin typeface="Arial" charset="0"/>
              <a:ea typeface="ＭＳ Ｐゴシック" charset="0"/>
            </a:endParaRPr>
          </a:p>
        </p:txBody>
      </p:sp>
      <p:sp>
        <p:nvSpPr>
          <p:cNvPr id="10" name="Right Arrow 9">
            <a:extLst>
              <a:ext uri="{FF2B5EF4-FFF2-40B4-BE49-F238E27FC236}">
                <a16:creationId xmlns:a16="http://schemas.microsoft.com/office/drawing/2014/main" id="{8EE6A2E2-BDA9-1BCE-6DC9-1BE5FED6CA4B}"/>
              </a:ext>
            </a:extLst>
          </p:cNvPr>
          <p:cNvSpPr/>
          <p:nvPr/>
        </p:nvSpPr>
        <p:spPr bwMode="auto">
          <a:xfrm>
            <a:off x="5518731" y="4648200"/>
            <a:ext cx="649659" cy="381000"/>
          </a:xfrm>
          <a:prstGeom prst="rightArrow">
            <a:avLst/>
          </a:prstGeom>
          <a:ln>
            <a:headEnd type="none" w="med" len="med"/>
            <a:tailEnd type="none" w="med" len="med"/>
          </a:ln>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a:ln>
                <a:noFill/>
              </a:ln>
              <a:solidFill>
                <a:schemeClr val="tx1"/>
              </a:solidFill>
              <a:effectLst/>
              <a:latin typeface="Arial" charset="0"/>
              <a:ea typeface="ＭＳ Ｐゴシック" charset="0"/>
            </a:endParaRPr>
          </a:p>
        </p:txBody>
      </p:sp>
      <p:pic>
        <p:nvPicPr>
          <p:cNvPr id="3" name="Picture 2">
            <a:extLst>
              <a:ext uri="{FF2B5EF4-FFF2-40B4-BE49-F238E27FC236}">
                <a16:creationId xmlns:a16="http://schemas.microsoft.com/office/drawing/2014/main" id="{1E32D2AA-E9B1-75CA-805E-2BE60684ADA4}"/>
              </a:ext>
            </a:extLst>
          </p:cNvPr>
          <p:cNvPicPr>
            <a:picLocks noChangeAspect="1"/>
          </p:cNvPicPr>
          <p:nvPr/>
        </p:nvPicPr>
        <p:blipFill>
          <a:blip r:embed="rId2"/>
          <a:stretch>
            <a:fillRect/>
          </a:stretch>
        </p:blipFill>
        <p:spPr>
          <a:xfrm>
            <a:off x="342874" y="1356360"/>
            <a:ext cx="2476525" cy="1847698"/>
          </a:xfrm>
          <a:prstGeom prst="rect">
            <a:avLst/>
          </a:prstGeom>
        </p:spPr>
      </p:pic>
      <p:sp>
        <p:nvSpPr>
          <p:cNvPr id="11" name="Right Arrow 10">
            <a:extLst>
              <a:ext uri="{FF2B5EF4-FFF2-40B4-BE49-F238E27FC236}">
                <a16:creationId xmlns:a16="http://schemas.microsoft.com/office/drawing/2014/main" id="{189227CA-1003-67AA-4082-F621C6AB33C4}"/>
              </a:ext>
            </a:extLst>
          </p:cNvPr>
          <p:cNvSpPr/>
          <p:nvPr/>
        </p:nvSpPr>
        <p:spPr bwMode="auto">
          <a:xfrm rot="3103384">
            <a:off x="913277" y="3386565"/>
            <a:ext cx="649659" cy="381000"/>
          </a:xfrm>
          <a:prstGeom prst="rightArrow">
            <a:avLst/>
          </a:prstGeom>
          <a:ln>
            <a:headEnd type="none" w="med" len="med"/>
            <a:tailEnd type="none" w="med" len="med"/>
          </a:ln>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a:ln>
                <a:noFill/>
              </a:ln>
              <a:solidFill>
                <a:schemeClr val="tx1"/>
              </a:solidFill>
              <a:effectLst/>
              <a:latin typeface="Arial" charset="0"/>
              <a:ea typeface="ＭＳ Ｐゴシック" charset="0"/>
            </a:endParaRPr>
          </a:p>
        </p:txBody>
      </p:sp>
      <p:pic>
        <p:nvPicPr>
          <p:cNvPr id="12" name="Picture 11">
            <a:extLst>
              <a:ext uri="{FF2B5EF4-FFF2-40B4-BE49-F238E27FC236}">
                <a16:creationId xmlns:a16="http://schemas.microsoft.com/office/drawing/2014/main" id="{C8057456-0FE2-DFF6-9E59-C0639EA5C07D}"/>
              </a:ext>
            </a:extLst>
          </p:cNvPr>
          <p:cNvPicPr>
            <a:picLocks noChangeAspect="1"/>
          </p:cNvPicPr>
          <p:nvPr/>
        </p:nvPicPr>
        <p:blipFill>
          <a:blip r:embed="rId3"/>
          <a:stretch>
            <a:fillRect/>
          </a:stretch>
        </p:blipFill>
        <p:spPr>
          <a:xfrm>
            <a:off x="6347461" y="1410222"/>
            <a:ext cx="2476525" cy="1835255"/>
          </a:xfrm>
          <a:prstGeom prst="rect">
            <a:avLst/>
          </a:prstGeom>
        </p:spPr>
      </p:pic>
      <p:sp>
        <p:nvSpPr>
          <p:cNvPr id="13" name="Right Arrow 12">
            <a:extLst>
              <a:ext uri="{FF2B5EF4-FFF2-40B4-BE49-F238E27FC236}">
                <a16:creationId xmlns:a16="http://schemas.microsoft.com/office/drawing/2014/main" id="{F089F7F7-2DEB-279C-705D-36D2F27D1D7B}"/>
              </a:ext>
            </a:extLst>
          </p:cNvPr>
          <p:cNvSpPr/>
          <p:nvPr/>
        </p:nvSpPr>
        <p:spPr bwMode="auto">
          <a:xfrm rot="19238469">
            <a:off x="7745839" y="3467100"/>
            <a:ext cx="649659" cy="381000"/>
          </a:xfrm>
          <a:prstGeom prst="rightArrow">
            <a:avLst/>
          </a:prstGeom>
          <a:ln>
            <a:headEnd type="none" w="med" len="med"/>
            <a:tailEnd type="none" w="med" len="med"/>
          </a:ln>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a:ln>
                <a:noFill/>
              </a:ln>
              <a:solidFill>
                <a:schemeClr val="tx1"/>
              </a:solidFill>
              <a:effectLst/>
              <a:latin typeface="Arial" charset="0"/>
              <a:ea typeface="ＭＳ Ｐゴシック" charset="0"/>
            </a:endParaRPr>
          </a:p>
        </p:txBody>
      </p:sp>
      <p:sp>
        <p:nvSpPr>
          <p:cNvPr id="14" name="TextBox 13">
            <a:extLst>
              <a:ext uri="{FF2B5EF4-FFF2-40B4-BE49-F238E27FC236}">
                <a16:creationId xmlns:a16="http://schemas.microsoft.com/office/drawing/2014/main" id="{E705F781-96CF-D49F-64A6-BBA16C79D762}"/>
              </a:ext>
            </a:extLst>
          </p:cNvPr>
          <p:cNvSpPr txBox="1"/>
          <p:nvPr/>
        </p:nvSpPr>
        <p:spPr>
          <a:xfrm>
            <a:off x="3102896" y="1648360"/>
            <a:ext cx="2961067" cy="1323439"/>
          </a:xfrm>
          <a:prstGeom prst="rect">
            <a:avLst/>
          </a:prstGeom>
          <a:noFill/>
          <a:ln>
            <a:noFill/>
          </a:ln>
        </p:spPr>
        <p:style>
          <a:lnRef idx="0">
            <a:scrgbClr r="0" g="0" b="0"/>
          </a:lnRef>
          <a:fillRef idx="0">
            <a:scrgbClr r="0" g="0" b="0"/>
          </a:fillRef>
          <a:effectRef idx="0">
            <a:scrgbClr r="0" g="0" b="0"/>
          </a:effectRef>
          <a:fontRef idx="minor">
            <a:schemeClr val="accent3"/>
          </a:fontRef>
        </p:style>
        <p:txBody>
          <a:bodyPr wrap="none" rtlCol="0">
            <a:spAutoFit/>
          </a:bodyPr>
          <a:lstStyle/>
          <a:p>
            <a:pPr algn="ctr"/>
            <a:r>
              <a:rPr lang="en-US" sz="2000" dirty="0"/>
              <a:t>Graphical User Interface</a:t>
            </a:r>
          </a:p>
          <a:p>
            <a:pPr algn="ctr"/>
            <a:r>
              <a:rPr lang="en-US" sz="2000" dirty="0"/>
              <a:t>(GUI)</a:t>
            </a:r>
          </a:p>
          <a:p>
            <a:pPr algn="ctr"/>
            <a:r>
              <a:rPr lang="en-US" sz="2000" dirty="0"/>
              <a:t>or</a:t>
            </a:r>
          </a:p>
          <a:p>
            <a:pPr algn="ctr"/>
            <a:r>
              <a:rPr lang="en-US" sz="2000" dirty="0" err="1"/>
              <a:t>FloPy</a:t>
            </a:r>
            <a:endParaRPr lang="en-US" sz="2000" dirty="0"/>
          </a:p>
        </p:txBody>
      </p:sp>
    </p:spTree>
    <p:extLst>
      <p:ext uri="{BB962C8B-B14F-4D97-AF65-F5344CB8AC3E}">
        <p14:creationId xmlns:p14="http://schemas.microsoft.com/office/powerpoint/2010/main" val="25019109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F8C758D-02E5-554C-8A38-835C0C0E1066}"/>
              </a:ext>
            </a:extLst>
          </p:cNvPr>
          <p:cNvSpPr/>
          <p:nvPr/>
        </p:nvSpPr>
        <p:spPr>
          <a:xfrm>
            <a:off x="3025216" y="2540180"/>
            <a:ext cx="937185" cy="41734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rgbClr val="FFFC00"/>
                </a:solidFill>
                <a:latin typeface="Arial" panose="020B0604020202020204" pitchFamily="34" charset="0"/>
                <a:cs typeface="Arial" panose="020B0604020202020204" pitchFamily="34" charset="0"/>
              </a:rPr>
              <a:t>Storage (STO)</a:t>
            </a:r>
          </a:p>
        </p:txBody>
      </p:sp>
      <p:sp>
        <p:nvSpPr>
          <p:cNvPr id="9" name="Rectangle 8">
            <a:extLst>
              <a:ext uri="{FF2B5EF4-FFF2-40B4-BE49-F238E27FC236}">
                <a16:creationId xmlns:a16="http://schemas.microsoft.com/office/drawing/2014/main" id="{1704AEF9-E124-0D43-BE20-76FB15587781}"/>
              </a:ext>
            </a:extLst>
          </p:cNvPr>
          <p:cNvSpPr/>
          <p:nvPr/>
        </p:nvSpPr>
        <p:spPr>
          <a:xfrm>
            <a:off x="1755854" y="2545102"/>
            <a:ext cx="851986" cy="41734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rgbClr val="FFFC00"/>
                </a:solidFill>
                <a:latin typeface="Arial" panose="020B0604020202020204" pitchFamily="34" charset="0"/>
                <a:cs typeface="Arial" panose="020B0604020202020204" pitchFamily="34" charset="0"/>
              </a:rPr>
              <a:t>Node Property Flow (NPF)</a:t>
            </a:r>
          </a:p>
        </p:txBody>
      </p:sp>
      <p:sp>
        <p:nvSpPr>
          <p:cNvPr id="10" name="Rectangle 9">
            <a:extLst>
              <a:ext uri="{FF2B5EF4-FFF2-40B4-BE49-F238E27FC236}">
                <a16:creationId xmlns:a16="http://schemas.microsoft.com/office/drawing/2014/main" id="{81A1FD55-F127-8E41-BFDE-B5FC2811EBCA}"/>
              </a:ext>
            </a:extLst>
          </p:cNvPr>
          <p:cNvSpPr/>
          <p:nvPr/>
        </p:nvSpPr>
        <p:spPr>
          <a:xfrm>
            <a:off x="1755854" y="3061000"/>
            <a:ext cx="851986" cy="41734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rgbClr val="FFFC00"/>
                </a:solidFill>
                <a:latin typeface="Arial" panose="020B0604020202020204" pitchFamily="34" charset="0"/>
                <a:cs typeface="Arial" panose="020B0604020202020204" pitchFamily="34" charset="0"/>
              </a:rPr>
              <a:t>Horizontal Flow Barrier (HFB)</a:t>
            </a:r>
          </a:p>
        </p:txBody>
      </p:sp>
      <p:sp>
        <p:nvSpPr>
          <p:cNvPr id="11" name="Rectangle 10">
            <a:extLst>
              <a:ext uri="{FF2B5EF4-FFF2-40B4-BE49-F238E27FC236}">
                <a16:creationId xmlns:a16="http://schemas.microsoft.com/office/drawing/2014/main" id="{97C3ABC8-2D6E-3A4E-81C2-B37B2140FFBA}"/>
              </a:ext>
            </a:extLst>
          </p:cNvPr>
          <p:cNvSpPr/>
          <p:nvPr/>
        </p:nvSpPr>
        <p:spPr>
          <a:xfrm>
            <a:off x="4574558" y="2528943"/>
            <a:ext cx="851986" cy="41734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rgbClr val="FFFC00"/>
                </a:solidFill>
                <a:latin typeface="Arial" panose="020B0604020202020204" pitchFamily="34" charset="0"/>
                <a:cs typeface="Arial" panose="020B0604020202020204" pitchFamily="34" charset="0"/>
              </a:rPr>
              <a:t>Specified Head (CHD)</a:t>
            </a:r>
          </a:p>
        </p:txBody>
      </p:sp>
      <p:sp>
        <p:nvSpPr>
          <p:cNvPr id="12" name="Rectangle 11">
            <a:extLst>
              <a:ext uri="{FF2B5EF4-FFF2-40B4-BE49-F238E27FC236}">
                <a16:creationId xmlns:a16="http://schemas.microsoft.com/office/drawing/2014/main" id="{3AED8A38-131F-EF40-A87E-6EF2F20E198A}"/>
              </a:ext>
            </a:extLst>
          </p:cNvPr>
          <p:cNvSpPr/>
          <p:nvPr/>
        </p:nvSpPr>
        <p:spPr>
          <a:xfrm>
            <a:off x="570875" y="4089462"/>
            <a:ext cx="851986" cy="41734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rgbClr val="FFFC00"/>
                </a:solidFill>
                <a:latin typeface="Arial" panose="020B0604020202020204" pitchFamily="34" charset="0"/>
                <a:cs typeface="Arial" panose="020B0604020202020204" pitchFamily="34" charset="0"/>
              </a:rPr>
              <a:t>Observations (OBS)</a:t>
            </a:r>
          </a:p>
        </p:txBody>
      </p:sp>
      <p:sp>
        <p:nvSpPr>
          <p:cNvPr id="13" name="Rectangle 12">
            <a:extLst>
              <a:ext uri="{FF2B5EF4-FFF2-40B4-BE49-F238E27FC236}">
                <a16:creationId xmlns:a16="http://schemas.microsoft.com/office/drawing/2014/main" id="{35031035-D874-4745-BD63-D76482CC76BE}"/>
              </a:ext>
            </a:extLst>
          </p:cNvPr>
          <p:cNvSpPr/>
          <p:nvPr/>
        </p:nvSpPr>
        <p:spPr>
          <a:xfrm>
            <a:off x="4574557" y="3569109"/>
            <a:ext cx="851986" cy="41734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rgbClr val="FFFC00"/>
                </a:solidFill>
                <a:latin typeface="Arial" panose="020B0604020202020204" pitchFamily="34" charset="0"/>
                <a:cs typeface="Arial" panose="020B0604020202020204" pitchFamily="34" charset="0"/>
              </a:rPr>
              <a:t>Recharge (RCH)</a:t>
            </a:r>
          </a:p>
        </p:txBody>
      </p:sp>
      <p:sp>
        <p:nvSpPr>
          <p:cNvPr id="14" name="Rectangle 13">
            <a:extLst>
              <a:ext uri="{FF2B5EF4-FFF2-40B4-BE49-F238E27FC236}">
                <a16:creationId xmlns:a16="http://schemas.microsoft.com/office/drawing/2014/main" id="{B5C7A556-E252-CD4F-9655-4CE9B37E2C51}"/>
              </a:ext>
            </a:extLst>
          </p:cNvPr>
          <p:cNvSpPr/>
          <p:nvPr/>
        </p:nvSpPr>
        <p:spPr>
          <a:xfrm>
            <a:off x="570875" y="3574149"/>
            <a:ext cx="851986" cy="41734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rgbClr val="FFFC00"/>
                </a:solidFill>
                <a:latin typeface="Arial" panose="020B0604020202020204" pitchFamily="34" charset="0"/>
                <a:cs typeface="Arial" panose="020B0604020202020204" pitchFamily="34" charset="0"/>
              </a:rPr>
              <a:t>Output Control (OC)</a:t>
            </a:r>
          </a:p>
        </p:txBody>
      </p:sp>
      <p:sp>
        <p:nvSpPr>
          <p:cNvPr id="15" name="Rectangle 14">
            <a:extLst>
              <a:ext uri="{FF2B5EF4-FFF2-40B4-BE49-F238E27FC236}">
                <a16:creationId xmlns:a16="http://schemas.microsoft.com/office/drawing/2014/main" id="{A52B46C2-B931-2A46-AD9F-A8A1E171C7C8}"/>
              </a:ext>
            </a:extLst>
          </p:cNvPr>
          <p:cNvSpPr/>
          <p:nvPr/>
        </p:nvSpPr>
        <p:spPr>
          <a:xfrm>
            <a:off x="570875" y="2548251"/>
            <a:ext cx="851986" cy="41734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rgbClr val="FFFC00"/>
                </a:solidFill>
                <a:latin typeface="Arial" panose="020B0604020202020204" pitchFamily="34" charset="0"/>
                <a:cs typeface="Arial" panose="020B0604020202020204" pitchFamily="34" charset="0"/>
              </a:rPr>
              <a:t>Discretization (DIS, DISV, DISU)</a:t>
            </a:r>
          </a:p>
        </p:txBody>
      </p:sp>
      <p:sp>
        <p:nvSpPr>
          <p:cNvPr id="16" name="Rectangle 15">
            <a:extLst>
              <a:ext uri="{FF2B5EF4-FFF2-40B4-BE49-F238E27FC236}">
                <a16:creationId xmlns:a16="http://schemas.microsoft.com/office/drawing/2014/main" id="{AB91D699-2108-F144-8463-54854A21BEE4}"/>
              </a:ext>
            </a:extLst>
          </p:cNvPr>
          <p:cNvSpPr/>
          <p:nvPr/>
        </p:nvSpPr>
        <p:spPr>
          <a:xfrm>
            <a:off x="570874" y="3061000"/>
            <a:ext cx="851986" cy="41734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rgbClr val="FFFC00"/>
                </a:solidFill>
                <a:latin typeface="Arial" panose="020B0604020202020204" pitchFamily="34" charset="0"/>
                <a:cs typeface="Arial" panose="020B0604020202020204" pitchFamily="34" charset="0"/>
              </a:rPr>
              <a:t>Initial Conditions (IC)</a:t>
            </a:r>
          </a:p>
        </p:txBody>
      </p:sp>
      <p:sp>
        <p:nvSpPr>
          <p:cNvPr id="19" name="Rectangle 18">
            <a:extLst>
              <a:ext uri="{FF2B5EF4-FFF2-40B4-BE49-F238E27FC236}">
                <a16:creationId xmlns:a16="http://schemas.microsoft.com/office/drawing/2014/main" id="{F7413ABA-E482-224D-9EC2-85B92DCB022F}"/>
              </a:ext>
            </a:extLst>
          </p:cNvPr>
          <p:cNvSpPr/>
          <p:nvPr/>
        </p:nvSpPr>
        <p:spPr>
          <a:xfrm>
            <a:off x="4574557" y="3049026"/>
            <a:ext cx="851986" cy="41734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rgbClr val="FFFC00"/>
                </a:solidFill>
                <a:latin typeface="Arial" panose="020B0604020202020204" pitchFamily="34" charset="0"/>
                <a:cs typeface="Arial" panose="020B0604020202020204" pitchFamily="34" charset="0"/>
              </a:rPr>
              <a:t>Well (WEL)</a:t>
            </a:r>
          </a:p>
        </p:txBody>
      </p:sp>
      <p:sp>
        <p:nvSpPr>
          <p:cNvPr id="25" name="Rectangle 24">
            <a:extLst>
              <a:ext uri="{FF2B5EF4-FFF2-40B4-BE49-F238E27FC236}">
                <a16:creationId xmlns:a16="http://schemas.microsoft.com/office/drawing/2014/main" id="{672601EE-EDB8-4A46-AA38-A8AEA1D529DC}"/>
              </a:ext>
            </a:extLst>
          </p:cNvPr>
          <p:cNvSpPr/>
          <p:nvPr/>
        </p:nvSpPr>
        <p:spPr>
          <a:xfrm>
            <a:off x="4114800" y="1066800"/>
            <a:ext cx="851986" cy="417346"/>
          </a:xfrm>
          <a:prstGeom prst="rect">
            <a:avLst/>
          </a:prstGeom>
          <a:noFill/>
          <a:ln>
            <a:solidFill>
              <a:srgbClr val="FFFC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rgbClr val="FFFC00"/>
                </a:solidFill>
                <a:latin typeface="Arial" panose="020B0604020202020204" pitchFamily="34" charset="0"/>
                <a:cs typeface="Arial" panose="020B0604020202020204" pitchFamily="34" charset="0"/>
              </a:rPr>
              <a:t>Groundwater Flow (GWF) Model</a:t>
            </a:r>
          </a:p>
        </p:txBody>
      </p:sp>
      <p:cxnSp>
        <p:nvCxnSpPr>
          <p:cNvPr id="31" name="Elbow Connector 30">
            <a:extLst>
              <a:ext uri="{FF2B5EF4-FFF2-40B4-BE49-F238E27FC236}">
                <a16:creationId xmlns:a16="http://schemas.microsoft.com/office/drawing/2014/main" id="{628EEBF6-F361-F945-99FF-771A2E5FF9C6}"/>
              </a:ext>
            </a:extLst>
          </p:cNvPr>
          <p:cNvCxnSpPr>
            <a:cxnSpLocks/>
            <a:stCxn id="25" idx="2"/>
            <a:endCxn id="15" idx="0"/>
          </p:cNvCxnSpPr>
          <p:nvPr/>
        </p:nvCxnSpPr>
        <p:spPr>
          <a:xfrm rot="5400000">
            <a:off x="2236780" y="244237"/>
            <a:ext cx="1064105" cy="3543925"/>
          </a:xfrm>
          <a:prstGeom prst="bentConnector3">
            <a:avLst>
              <a:gd name="adj1" fmla="val 49773"/>
            </a:avLst>
          </a:prstGeom>
          <a:ln w="12700">
            <a:solidFill>
              <a:srgbClr val="FFFC00"/>
            </a:solidFill>
          </a:ln>
        </p:spPr>
        <p:style>
          <a:lnRef idx="1">
            <a:schemeClr val="accent1"/>
          </a:lnRef>
          <a:fillRef idx="0">
            <a:schemeClr val="accent1"/>
          </a:fillRef>
          <a:effectRef idx="0">
            <a:schemeClr val="accent1"/>
          </a:effectRef>
          <a:fontRef idx="minor">
            <a:schemeClr val="tx1"/>
          </a:fontRef>
        </p:style>
      </p:cxnSp>
      <p:cxnSp>
        <p:nvCxnSpPr>
          <p:cNvPr id="34" name="Elbow Connector 33">
            <a:extLst>
              <a:ext uri="{FF2B5EF4-FFF2-40B4-BE49-F238E27FC236}">
                <a16:creationId xmlns:a16="http://schemas.microsoft.com/office/drawing/2014/main" id="{6C214DBC-AEAF-C545-90D8-6969F3FB61FE}"/>
              </a:ext>
            </a:extLst>
          </p:cNvPr>
          <p:cNvCxnSpPr>
            <a:cxnSpLocks/>
            <a:stCxn id="25" idx="2"/>
            <a:endCxn id="9" idx="0"/>
          </p:cNvCxnSpPr>
          <p:nvPr/>
        </p:nvCxnSpPr>
        <p:spPr>
          <a:xfrm rot="5400000">
            <a:off x="2830842" y="835151"/>
            <a:ext cx="1060956" cy="2358946"/>
          </a:xfrm>
          <a:prstGeom prst="bentConnector3">
            <a:avLst>
              <a:gd name="adj1" fmla="val 50000"/>
            </a:avLst>
          </a:prstGeom>
          <a:ln w="12700">
            <a:solidFill>
              <a:srgbClr val="FFFC00"/>
            </a:solidFill>
          </a:ln>
        </p:spPr>
        <p:style>
          <a:lnRef idx="1">
            <a:schemeClr val="accent1"/>
          </a:lnRef>
          <a:fillRef idx="0">
            <a:schemeClr val="accent1"/>
          </a:fillRef>
          <a:effectRef idx="0">
            <a:schemeClr val="accent1"/>
          </a:effectRef>
          <a:fontRef idx="minor">
            <a:schemeClr val="tx1"/>
          </a:fontRef>
        </p:style>
      </p:cxnSp>
      <p:cxnSp>
        <p:nvCxnSpPr>
          <p:cNvPr id="37" name="Elbow Connector 36">
            <a:extLst>
              <a:ext uri="{FF2B5EF4-FFF2-40B4-BE49-F238E27FC236}">
                <a16:creationId xmlns:a16="http://schemas.microsoft.com/office/drawing/2014/main" id="{72862267-9598-1242-A9D6-5F85467F153C}"/>
              </a:ext>
            </a:extLst>
          </p:cNvPr>
          <p:cNvCxnSpPr>
            <a:cxnSpLocks/>
            <a:stCxn id="25" idx="2"/>
            <a:endCxn id="11" idx="0"/>
          </p:cNvCxnSpPr>
          <p:nvPr/>
        </p:nvCxnSpPr>
        <p:spPr>
          <a:xfrm rot="16200000" flipH="1">
            <a:off x="4248275" y="1776665"/>
            <a:ext cx="1044797" cy="459758"/>
          </a:xfrm>
          <a:prstGeom prst="bentConnector3">
            <a:avLst>
              <a:gd name="adj1" fmla="val 50000"/>
            </a:avLst>
          </a:prstGeom>
          <a:ln w="12700">
            <a:solidFill>
              <a:srgbClr val="FFFC00"/>
            </a:solidFill>
          </a:ln>
        </p:spPr>
        <p:style>
          <a:lnRef idx="1">
            <a:schemeClr val="accent1"/>
          </a:lnRef>
          <a:fillRef idx="0">
            <a:schemeClr val="accent1"/>
          </a:fillRef>
          <a:effectRef idx="0">
            <a:schemeClr val="accent1"/>
          </a:effectRef>
          <a:fontRef idx="minor">
            <a:schemeClr val="tx1"/>
          </a:fontRef>
        </p:style>
      </p:cxnSp>
      <p:cxnSp>
        <p:nvCxnSpPr>
          <p:cNvPr id="40" name="Elbow Connector 39">
            <a:extLst>
              <a:ext uri="{FF2B5EF4-FFF2-40B4-BE49-F238E27FC236}">
                <a16:creationId xmlns:a16="http://schemas.microsoft.com/office/drawing/2014/main" id="{91E0BCD9-C866-444B-A495-4CE68C170A65}"/>
              </a:ext>
            </a:extLst>
          </p:cNvPr>
          <p:cNvCxnSpPr>
            <a:cxnSpLocks/>
            <a:stCxn id="25" idx="2"/>
            <a:endCxn id="4" idx="0"/>
          </p:cNvCxnSpPr>
          <p:nvPr/>
        </p:nvCxnSpPr>
        <p:spPr>
          <a:xfrm rot="5400000">
            <a:off x="3489284" y="1488672"/>
            <a:ext cx="1056034" cy="1046985"/>
          </a:xfrm>
          <a:prstGeom prst="bentConnector3">
            <a:avLst>
              <a:gd name="adj1" fmla="val 50000"/>
            </a:avLst>
          </a:prstGeom>
          <a:ln w="12700">
            <a:solidFill>
              <a:srgbClr val="FFFC00"/>
            </a:solidFill>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5E0F9636-28F4-C64C-90A4-3E9842C464C6}"/>
              </a:ext>
            </a:extLst>
          </p:cNvPr>
          <p:cNvSpPr txBox="1"/>
          <p:nvPr/>
        </p:nvSpPr>
        <p:spPr>
          <a:xfrm>
            <a:off x="609601" y="5177135"/>
            <a:ext cx="733821" cy="215444"/>
          </a:xfrm>
          <a:prstGeom prst="rect">
            <a:avLst/>
          </a:prstGeom>
          <a:noFill/>
        </p:spPr>
        <p:txBody>
          <a:bodyPr wrap="square" rtlCol="0">
            <a:spAutoFit/>
          </a:bodyPr>
          <a:lstStyle/>
          <a:p>
            <a:pPr algn="ctr"/>
            <a:r>
              <a:rPr lang="en-US" sz="800" b="1" dirty="0">
                <a:solidFill>
                  <a:srgbClr val="FFFC00"/>
                </a:solidFill>
                <a:latin typeface="Arial" panose="020B0604020202020204" pitchFamily="34" charset="0"/>
                <a:cs typeface="Arial" panose="020B0604020202020204" pitchFamily="34" charset="0"/>
              </a:rPr>
              <a:t>Data Input</a:t>
            </a:r>
          </a:p>
        </p:txBody>
      </p:sp>
      <p:sp>
        <p:nvSpPr>
          <p:cNvPr id="53" name="TextBox 52">
            <a:extLst>
              <a:ext uri="{FF2B5EF4-FFF2-40B4-BE49-F238E27FC236}">
                <a16:creationId xmlns:a16="http://schemas.microsoft.com/office/drawing/2014/main" id="{8C486E54-7044-0743-8C23-970D8A6BB666}"/>
              </a:ext>
            </a:extLst>
          </p:cNvPr>
          <p:cNvSpPr txBox="1"/>
          <p:nvPr/>
        </p:nvSpPr>
        <p:spPr>
          <a:xfrm>
            <a:off x="1832055" y="5177135"/>
            <a:ext cx="733821" cy="338554"/>
          </a:xfrm>
          <a:prstGeom prst="rect">
            <a:avLst/>
          </a:prstGeom>
          <a:noFill/>
        </p:spPr>
        <p:txBody>
          <a:bodyPr wrap="square" rtlCol="0">
            <a:spAutoFit/>
          </a:bodyPr>
          <a:lstStyle/>
          <a:p>
            <a:pPr algn="ctr"/>
            <a:r>
              <a:rPr lang="en-US" sz="800" b="1" dirty="0">
                <a:solidFill>
                  <a:srgbClr val="FFFC00"/>
                </a:solidFill>
                <a:latin typeface="Arial" panose="020B0604020202020204" pitchFamily="34" charset="0"/>
                <a:cs typeface="Arial" panose="020B0604020202020204" pitchFamily="34" charset="0"/>
              </a:rPr>
              <a:t>Internal Flow</a:t>
            </a:r>
          </a:p>
        </p:txBody>
      </p:sp>
      <p:sp>
        <p:nvSpPr>
          <p:cNvPr id="54" name="TextBox 53">
            <a:extLst>
              <a:ext uri="{FF2B5EF4-FFF2-40B4-BE49-F238E27FC236}">
                <a16:creationId xmlns:a16="http://schemas.microsoft.com/office/drawing/2014/main" id="{3C3C149E-4112-B24A-9AE8-780B173A0DBA}"/>
              </a:ext>
            </a:extLst>
          </p:cNvPr>
          <p:cNvSpPr txBox="1"/>
          <p:nvPr/>
        </p:nvSpPr>
        <p:spPr>
          <a:xfrm>
            <a:off x="5274145" y="5170977"/>
            <a:ext cx="733821" cy="338554"/>
          </a:xfrm>
          <a:prstGeom prst="rect">
            <a:avLst/>
          </a:prstGeom>
          <a:noFill/>
        </p:spPr>
        <p:txBody>
          <a:bodyPr wrap="square" rtlCol="0">
            <a:spAutoFit/>
          </a:bodyPr>
          <a:lstStyle/>
          <a:p>
            <a:pPr algn="ctr"/>
            <a:r>
              <a:rPr lang="en-US" sz="800" b="1" dirty="0">
                <a:solidFill>
                  <a:srgbClr val="FFFC00"/>
                </a:solidFill>
                <a:latin typeface="Arial" panose="020B0604020202020204" pitchFamily="34" charset="0"/>
                <a:cs typeface="Arial" panose="020B0604020202020204" pitchFamily="34" charset="0"/>
              </a:rPr>
              <a:t>Hydrologic Stress</a:t>
            </a:r>
          </a:p>
        </p:txBody>
      </p:sp>
      <p:sp>
        <p:nvSpPr>
          <p:cNvPr id="55" name="TextBox 54">
            <a:extLst>
              <a:ext uri="{FF2B5EF4-FFF2-40B4-BE49-F238E27FC236}">
                <a16:creationId xmlns:a16="http://schemas.microsoft.com/office/drawing/2014/main" id="{0E42015B-D03D-914E-AC8A-01FC3224AAA0}"/>
              </a:ext>
            </a:extLst>
          </p:cNvPr>
          <p:cNvSpPr txBox="1"/>
          <p:nvPr/>
        </p:nvSpPr>
        <p:spPr>
          <a:xfrm>
            <a:off x="3121967" y="5175794"/>
            <a:ext cx="733821" cy="338554"/>
          </a:xfrm>
          <a:prstGeom prst="rect">
            <a:avLst/>
          </a:prstGeom>
          <a:noFill/>
        </p:spPr>
        <p:txBody>
          <a:bodyPr wrap="square" rtlCol="0">
            <a:spAutoFit/>
          </a:bodyPr>
          <a:lstStyle/>
          <a:p>
            <a:pPr algn="ctr"/>
            <a:r>
              <a:rPr lang="en-US" sz="800" b="1" dirty="0">
                <a:solidFill>
                  <a:srgbClr val="FFFC00"/>
                </a:solidFill>
                <a:latin typeface="Arial" panose="020B0604020202020204" pitchFamily="34" charset="0"/>
                <a:cs typeface="Arial" panose="020B0604020202020204" pitchFamily="34" charset="0"/>
              </a:rPr>
              <a:t>Internal Flow</a:t>
            </a:r>
          </a:p>
        </p:txBody>
      </p:sp>
      <p:sp>
        <p:nvSpPr>
          <p:cNvPr id="47" name="Rectangle 46">
            <a:extLst>
              <a:ext uri="{FF2B5EF4-FFF2-40B4-BE49-F238E27FC236}">
                <a16:creationId xmlns:a16="http://schemas.microsoft.com/office/drawing/2014/main" id="{26AF7D52-BC32-3647-B8B4-6A1130F27A54}"/>
              </a:ext>
            </a:extLst>
          </p:cNvPr>
          <p:cNvSpPr/>
          <p:nvPr/>
        </p:nvSpPr>
        <p:spPr>
          <a:xfrm>
            <a:off x="7315201" y="2540180"/>
            <a:ext cx="937185" cy="41734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rgbClr val="FFFC00"/>
                </a:solidFill>
                <a:latin typeface="Arial" panose="020B0604020202020204" pitchFamily="34" charset="0"/>
                <a:cs typeface="Arial" panose="020B0604020202020204" pitchFamily="34" charset="0"/>
              </a:rPr>
              <a:t>Stream-Flow Routing (SFR)</a:t>
            </a:r>
          </a:p>
        </p:txBody>
      </p:sp>
      <p:sp>
        <p:nvSpPr>
          <p:cNvPr id="48" name="Rectangle 47">
            <a:extLst>
              <a:ext uri="{FF2B5EF4-FFF2-40B4-BE49-F238E27FC236}">
                <a16:creationId xmlns:a16="http://schemas.microsoft.com/office/drawing/2014/main" id="{9CFC48EC-32FA-394E-90BD-6CCB164A55B3}"/>
              </a:ext>
            </a:extLst>
          </p:cNvPr>
          <p:cNvSpPr/>
          <p:nvPr/>
        </p:nvSpPr>
        <p:spPr>
          <a:xfrm>
            <a:off x="7316126" y="3537685"/>
            <a:ext cx="937185" cy="41734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rgbClr val="FFFC00"/>
                </a:solidFill>
                <a:latin typeface="Arial" panose="020B0604020202020204" pitchFamily="34" charset="0"/>
                <a:cs typeface="Arial" panose="020B0604020202020204" pitchFamily="34" charset="0"/>
              </a:rPr>
              <a:t>Multi-Aquifer Well (MAW)</a:t>
            </a:r>
          </a:p>
        </p:txBody>
      </p:sp>
      <p:sp>
        <p:nvSpPr>
          <p:cNvPr id="50" name="Rectangle 49">
            <a:extLst>
              <a:ext uri="{FF2B5EF4-FFF2-40B4-BE49-F238E27FC236}">
                <a16:creationId xmlns:a16="http://schemas.microsoft.com/office/drawing/2014/main" id="{694F3B6B-C6D2-8749-9C44-9D8E14DF30DE}"/>
              </a:ext>
            </a:extLst>
          </p:cNvPr>
          <p:cNvSpPr/>
          <p:nvPr/>
        </p:nvSpPr>
        <p:spPr>
          <a:xfrm>
            <a:off x="7316126" y="3027500"/>
            <a:ext cx="937185" cy="41734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rgbClr val="FFFC00"/>
                </a:solidFill>
                <a:latin typeface="Arial" panose="020B0604020202020204" pitchFamily="34" charset="0"/>
                <a:cs typeface="Arial" panose="020B0604020202020204" pitchFamily="34" charset="0"/>
              </a:rPr>
              <a:t>Lake (LAK)</a:t>
            </a:r>
          </a:p>
        </p:txBody>
      </p:sp>
      <p:sp>
        <p:nvSpPr>
          <p:cNvPr id="51" name="TextBox 50">
            <a:extLst>
              <a:ext uri="{FF2B5EF4-FFF2-40B4-BE49-F238E27FC236}">
                <a16:creationId xmlns:a16="http://schemas.microsoft.com/office/drawing/2014/main" id="{A9F8BC24-3256-6A40-B358-45F7158DD6C2}"/>
              </a:ext>
            </a:extLst>
          </p:cNvPr>
          <p:cNvSpPr txBox="1"/>
          <p:nvPr/>
        </p:nvSpPr>
        <p:spPr>
          <a:xfrm>
            <a:off x="7399765" y="5176399"/>
            <a:ext cx="733821" cy="461665"/>
          </a:xfrm>
          <a:prstGeom prst="rect">
            <a:avLst/>
          </a:prstGeom>
          <a:noFill/>
        </p:spPr>
        <p:txBody>
          <a:bodyPr wrap="square" rtlCol="0">
            <a:spAutoFit/>
          </a:bodyPr>
          <a:lstStyle/>
          <a:p>
            <a:pPr algn="ctr"/>
            <a:r>
              <a:rPr lang="en-US" sz="800" b="1" dirty="0">
                <a:solidFill>
                  <a:srgbClr val="FFFC00"/>
                </a:solidFill>
                <a:latin typeface="Arial" panose="020B0604020202020204" pitchFamily="34" charset="0"/>
                <a:cs typeface="Arial" panose="020B0604020202020204" pitchFamily="34" charset="0"/>
              </a:rPr>
              <a:t>Advanced Stress Package</a:t>
            </a:r>
          </a:p>
        </p:txBody>
      </p:sp>
      <p:sp>
        <p:nvSpPr>
          <p:cNvPr id="56" name="Rectangle 55">
            <a:extLst>
              <a:ext uri="{FF2B5EF4-FFF2-40B4-BE49-F238E27FC236}">
                <a16:creationId xmlns:a16="http://schemas.microsoft.com/office/drawing/2014/main" id="{3578ABF0-2DDA-EA48-9C81-5D81F30B6800}"/>
              </a:ext>
            </a:extLst>
          </p:cNvPr>
          <p:cNvSpPr/>
          <p:nvPr/>
        </p:nvSpPr>
        <p:spPr>
          <a:xfrm>
            <a:off x="7319796" y="4030295"/>
            <a:ext cx="932371" cy="41734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rgbClr val="FFFC00"/>
                </a:solidFill>
                <a:latin typeface="Arial" panose="020B0604020202020204" pitchFamily="34" charset="0"/>
                <a:cs typeface="Arial" panose="020B0604020202020204" pitchFamily="34" charset="0"/>
              </a:rPr>
              <a:t>Unsaturated Zone Flow (UZF)</a:t>
            </a:r>
          </a:p>
        </p:txBody>
      </p:sp>
      <p:sp>
        <p:nvSpPr>
          <p:cNvPr id="57" name="Rectangle 56">
            <a:extLst>
              <a:ext uri="{FF2B5EF4-FFF2-40B4-BE49-F238E27FC236}">
                <a16:creationId xmlns:a16="http://schemas.microsoft.com/office/drawing/2014/main" id="{AFDF3FE6-8DDC-3C48-B1DE-5B025DF50F2C}"/>
              </a:ext>
            </a:extLst>
          </p:cNvPr>
          <p:cNvSpPr/>
          <p:nvPr/>
        </p:nvSpPr>
        <p:spPr>
          <a:xfrm>
            <a:off x="7316125" y="4522904"/>
            <a:ext cx="937185" cy="41734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rgbClr val="FFFC00"/>
                </a:solidFill>
                <a:latin typeface="Arial" panose="020B0604020202020204" pitchFamily="34" charset="0"/>
                <a:cs typeface="Arial" panose="020B0604020202020204" pitchFamily="34" charset="0"/>
              </a:rPr>
              <a:t>Water Mover</a:t>
            </a:r>
          </a:p>
          <a:p>
            <a:pPr algn="ctr"/>
            <a:r>
              <a:rPr lang="en-US" sz="800" dirty="0">
                <a:solidFill>
                  <a:srgbClr val="FFFC00"/>
                </a:solidFill>
                <a:latin typeface="Arial" panose="020B0604020202020204" pitchFamily="34" charset="0"/>
                <a:cs typeface="Arial" panose="020B0604020202020204" pitchFamily="34" charset="0"/>
              </a:rPr>
              <a:t>(MVR)</a:t>
            </a:r>
          </a:p>
        </p:txBody>
      </p:sp>
      <p:cxnSp>
        <p:nvCxnSpPr>
          <p:cNvPr id="58" name="Elbow Connector 57">
            <a:extLst>
              <a:ext uri="{FF2B5EF4-FFF2-40B4-BE49-F238E27FC236}">
                <a16:creationId xmlns:a16="http://schemas.microsoft.com/office/drawing/2014/main" id="{579C3E83-120E-7541-BCF4-DCBE88662A6A}"/>
              </a:ext>
            </a:extLst>
          </p:cNvPr>
          <p:cNvCxnSpPr>
            <a:cxnSpLocks/>
            <a:stCxn id="25" idx="2"/>
            <a:endCxn id="47" idx="0"/>
          </p:cNvCxnSpPr>
          <p:nvPr/>
        </p:nvCxnSpPr>
        <p:spPr>
          <a:xfrm rot="16200000" flipH="1">
            <a:off x="5634276" y="390663"/>
            <a:ext cx="1056034" cy="3243000"/>
          </a:xfrm>
          <a:prstGeom prst="bentConnector3">
            <a:avLst>
              <a:gd name="adj1" fmla="val 50000"/>
            </a:avLst>
          </a:prstGeom>
          <a:ln w="12700">
            <a:solidFill>
              <a:srgbClr val="FFFC00"/>
            </a:solidFill>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471562EF-46C1-5647-A818-B585802344A4}"/>
              </a:ext>
            </a:extLst>
          </p:cNvPr>
          <p:cNvSpPr/>
          <p:nvPr/>
        </p:nvSpPr>
        <p:spPr>
          <a:xfrm>
            <a:off x="3025215" y="3049154"/>
            <a:ext cx="937185" cy="41734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rgbClr val="FFFC00"/>
                </a:solidFill>
                <a:latin typeface="Arial" panose="020B0604020202020204" pitchFamily="34" charset="0"/>
                <a:cs typeface="Arial" panose="020B0604020202020204" pitchFamily="34" charset="0"/>
              </a:rPr>
              <a:t>Compaction and Subsidence (CSUB)</a:t>
            </a:r>
          </a:p>
        </p:txBody>
      </p:sp>
      <p:sp>
        <p:nvSpPr>
          <p:cNvPr id="44" name="Rectangle 43">
            <a:extLst>
              <a:ext uri="{FF2B5EF4-FFF2-40B4-BE49-F238E27FC236}">
                <a16:creationId xmlns:a16="http://schemas.microsoft.com/office/drawing/2014/main" id="{E7FBDD7D-FCA9-054A-A167-4C5CFCA0286D}"/>
              </a:ext>
            </a:extLst>
          </p:cNvPr>
          <p:cNvSpPr/>
          <p:nvPr/>
        </p:nvSpPr>
        <p:spPr>
          <a:xfrm>
            <a:off x="1752600" y="3574149"/>
            <a:ext cx="851986" cy="41734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rgbClr val="FFFC00"/>
                </a:solidFill>
                <a:latin typeface="Arial" panose="020B0604020202020204" pitchFamily="34" charset="0"/>
                <a:cs typeface="Arial" panose="020B0604020202020204" pitchFamily="34" charset="0"/>
              </a:rPr>
              <a:t>Ghost Node Correction (GNC)</a:t>
            </a:r>
          </a:p>
        </p:txBody>
      </p:sp>
      <p:sp>
        <p:nvSpPr>
          <p:cNvPr id="45" name="Rectangle 44">
            <a:extLst>
              <a:ext uri="{FF2B5EF4-FFF2-40B4-BE49-F238E27FC236}">
                <a16:creationId xmlns:a16="http://schemas.microsoft.com/office/drawing/2014/main" id="{3EEEBF61-0C12-1149-9818-40F845A3A057}"/>
              </a:ext>
            </a:extLst>
          </p:cNvPr>
          <p:cNvSpPr/>
          <p:nvPr/>
        </p:nvSpPr>
        <p:spPr>
          <a:xfrm>
            <a:off x="5683220" y="3573751"/>
            <a:ext cx="851986" cy="41734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rgbClr val="FFFC00"/>
                </a:solidFill>
                <a:latin typeface="Arial" panose="020B0604020202020204" pitchFamily="34" charset="0"/>
                <a:cs typeface="Arial" panose="020B0604020202020204" pitchFamily="34" charset="0"/>
              </a:rPr>
              <a:t>River (RIV)</a:t>
            </a:r>
          </a:p>
        </p:txBody>
      </p:sp>
      <p:sp>
        <p:nvSpPr>
          <p:cNvPr id="63" name="Rectangle 62">
            <a:extLst>
              <a:ext uri="{FF2B5EF4-FFF2-40B4-BE49-F238E27FC236}">
                <a16:creationId xmlns:a16="http://schemas.microsoft.com/office/drawing/2014/main" id="{C2BA9759-17F6-A041-8F74-C821A602B63B}"/>
              </a:ext>
            </a:extLst>
          </p:cNvPr>
          <p:cNvSpPr/>
          <p:nvPr/>
        </p:nvSpPr>
        <p:spPr>
          <a:xfrm>
            <a:off x="5683221" y="2528943"/>
            <a:ext cx="851986" cy="41734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rgbClr val="FFFC00"/>
                </a:solidFill>
                <a:latin typeface="Arial" panose="020B0604020202020204" pitchFamily="34" charset="0"/>
                <a:cs typeface="Arial" panose="020B0604020202020204" pitchFamily="34" charset="0"/>
              </a:rPr>
              <a:t>General-Head Boundary (GHB)</a:t>
            </a:r>
          </a:p>
        </p:txBody>
      </p:sp>
      <p:sp>
        <p:nvSpPr>
          <p:cNvPr id="64" name="Rectangle 63">
            <a:extLst>
              <a:ext uri="{FF2B5EF4-FFF2-40B4-BE49-F238E27FC236}">
                <a16:creationId xmlns:a16="http://schemas.microsoft.com/office/drawing/2014/main" id="{9FA1557B-3357-804E-9C2D-0EDB5FF6B56A}"/>
              </a:ext>
            </a:extLst>
          </p:cNvPr>
          <p:cNvSpPr/>
          <p:nvPr/>
        </p:nvSpPr>
        <p:spPr>
          <a:xfrm>
            <a:off x="5701214" y="4126169"/>
            <a:ext cx="851986" cy="41734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err="1">
                <a:solidFill>
                  <a:srgbClr val="FFFC00"/>
                </a:solidFill>
                <a:latin typeface="Arial" panose="020B0604020202020204" pitchFamily="34" charset="0"/>
                <a:cs typeface="Arial" panose="020B0604020202020204" pitchFamily="34" charset="0"/>
              </a:rPr>
              <a:t>Evapo</a:t>
            </a:r>
            <a:r>
              <a:rPr lang="en-US" sz="800" dirty="0">
                <a:solidFill>
                  <a:srgbClr val="FFFC00"/>
                </a:solidFill>
                <a:latin typeface="Arial" panose="020B0604020202020204" pitchFamily="34" charset="0"/>
                <a:cs typeface="Arial" panose="020B0604020202020204" pitchFamily="34" charset="0"/>
              </a:rPr>
              <a:t>-transpiration (EVT)</a:t>
            </a:r>
          </a:p>
        </p:txBody>
      </p:sp>
      <p:sp>
        <p:nvSpPr>
          <p:cNvPr id="65" name="Rectangle 64">
            <a:extLst>
              <a:ext uri="{FF2B5EF4-FFF2-40B4-BE49-F238E27FC236}">
                <a16:creationId xmlns:a16="http://schemas.microsoft.com/office/drawing/2014/main" id="{D0225F92-C826-C746-98DF-43F575FCFFFD}"/>
              </a:ext>
            </a:extLst>
          </p:cNvPr>
          <p:cNvSpPr/>
          <p:nvPr/>
        </p:nvSpPr>
        <p:spPr>
          <a:xfrm>
            <a:off x="5683220" y="3049026"/>
            <a:ext cx="851986" cy="41734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rgbClr val="FFFC00"/>
                </a:solidFill>
                <a:latin typeface="Arial" panose="020B0604020202020204" pitchFamily="34" charset="0"/>
                <a:cs typeface="Arial" panose="020B0604020202020204" pitchFamily="34" charset="0"/>
              </a:rPr>
              <a:t>Drain (DRN)</a:t>
            </a:r>
          </a:p>
        </p:txBody>
      </p:sp>
      <p:cxnSp>
        <p:nvCxnSpPr>
          <p:cNvPr id="67" name="Elbow Connector 66">
            <a:extLst>
              <a:ext uri="{FF2B5EF4-FFF2-40B4-BE49-F238E27FC236}">
                <a16:creationId xmlns:a16="http://schemas.microsoft.com/office/drawing/2014/main" id="{3061A618-0857-EB4D-9FBC-B7B8ED46F6DA}"/>
              </a:ext>
            </a:extLst>
          </p:cNvPr>
          <p:cNvCxnSpPr>
            <a:cxnSpLocks/>
            <a:stCxn id="25" idx="2"/>
            <a:endCxn id="63" idx="0"/>
          </p:cNvCxnSpPr>
          <p:nvPr/>
        </p:nvCxnSpPr>
        <p:spPr>
          <a:xfrm rot="16200000" flipH="1">
            <a:off x="4802606" y="1222334"/>
            <a:ext cx="1044797" cy="1568421"/>
          </a:xfrm>
          <a:prstGeom prst="bentConnector3">
            <a:avLst>
              <a:gd name="adj1" fmla="val 50000"/>
            </a:avLst>
          </a:prstGeom>
          <a:ln w="12700">
            <a:solidFill>
              <a:srgbClr val="FFFC00"/>
            </a:solidFill>
          </a:ln>
        </p:spPr>
        <p:style>
          <a:lnRef idx="1">
            <a:schemeClr val="accent1"/>
          </a:lnRef>
          <a:fillRef idx="0">
            <a:schemeClr val="accent1"/>
          </a:fillRef>
          <a:effectRef idx="0">
            <a:schemeClr val="accent1"/>
          </a:effectRef>
          <a:fontRef idx="minor">
            <a:schemeClr val="tx1"/>
          </a:fontRef>
        </p:style>
      </p:cxnSp>
      <p:sp>
        <p:nvSpPr>
          <p:cNvPr id="68" name="Rectangle 67">
            <a:extLst>
              <a:ext uri="{FF2B5EF4-FFF2-40B4-BE49-F238E27FC236}">
                <a16:creationId xmlns:a16="http://schemas.microsoft.com/office/drawing/2014/main" id="{F2ADF65A-CF9B-1A4D-B025-60A74B683B1A}"/>
              </a:ext>
            </a:extLst>
          </p:cNvPr>
          <p:cNvSpPr/>
          <p:nvPr/>
        </p:nvSpPr>
        <p:spPr>
          <a:xfrm>
            <a:off x="1752600" y="4105558"/>
            <a:ext cx="851986" cy="41734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rgbClr val="FFFC00"/>
                </a:solidFill>
                <a:latin typeface="Arial" panose="020B0604020202020204" pitchFamily="34" charset="0"/>
                <a:cs typeface="Arial" panose="020B0604020202020204" pitchFamily="34" charset="0"/>
              </a:rPr>
              <a:t>Buoyancy (BUY)</a:t>
            </a:r>
          </a:p>
        </p:txBody>
      </p:sp>
      <p:sp>
        <p:nvSpPr>
          <p:cNvPr id="2" name="Rectangle 1">
            <a:extLst>
              <a:ext uri="{FF2B5EF4-FFF2-40B4-BE49-F238E27FC236}">
                <a16:creationId xmlns:a16="http://schemas.microsoft.com/office/drawing/2014/main" id="{E2CDE5FE-25CD-3DE9-5C80-94A136CBAF50}"/>
              </a:ext>
            </a:extLst>
          </p:cNvPr>
          <p:cNvSpPr/>
          <p:nvPr/>
        </p:nvSpPr>
        <p:spPr>
          <a:xfrm>
            <a:off x="1752600" y="4610414"/>
            <a:ext cx="851986" cy="41734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rgbClr val="FFFC00"/>
                </a:solidFill>
                <a:latin typeface="Arial" panose="020B0604020202020204" pitchFamily="34" charset="0"/>
                <a:cs typeface="Arial" panose="020B0604020202020204" pitchFamily="34" charset="0"/>
              </a:rPr>
              <a:t>Viscosity (VSC)</a:t>
            </a:r>
          </a:p>
        </p:txBody>
      </p:sp>
    </p:spTree>
    <p:extLst>
      <p:ext uri="{BB962C8B-B14F-4D97-AF65-F5344CB8AC3E}">
        <p14:creationId xmlns:p14="http://schemas.microsoft.com/office/powerpoint/2010/main" val="215512027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GWF Name File</a:t>
            </a:r>
          </a:p>
        </p:txBody>
      </p:sp>
      <p:sp>
        <p:nvSpPr>
          <p:cNvPr id="3" name="Content Placeholder 2"/>
          <p:cNvSpPr>
            <a:spLocks noGrp="1"/>
          </p:cNvSpPr>
          <p:nvPr>
            <p:ph idx="1"/>
          </p:nvPr>
        </p:nvSpPr>
        <p:spPr>
          <a:xfrm>
            <a:off x="3124200" y="1524000"/>
            <a:ext cx="3352800" cy="3505200"/>
          </a:xfrm>
          <a:ln w="25400">
            <a:solidFill>
              <a:schemeClr val="bg1"/>
            </a:solidFill>
          </a:ln>
        </p:spPr>
        <p:txBody>
          <a:bodyPr/>
          <a:lstStyle/>
          <a:p>
            <a:pPr marL="0" indent="0">
              <a:buNone/>
            </a:pPr>
            <a:r>
              <a:rPr lang="en-US" sz="1800" dirty="0">
                <a:latin typeface="Courier New"/>
                <a:cs typeface="Courier New"/>
              </a:rPr>
              <a:t>BEGIN OPTIONS</a:t>
            </a:r>
          </a:p>
          <a:p>
            <a:pPr marL="0" indent="0">
              <a:buNone/>
            </a:pPr>
            <a:r>
              <a:rPr lang="en-US" sz="1800" dirty="0">
                <a:latin typeface="Courier New"/>
                <a:cs typeface="Courier New"/>
              </a:rPr>
              <a:t>END OPTIONS</a:t>
            </a:r>
          </a:p>
          <a:p>
            <a:pPr marL="0" indent="0">
              <a:buNone/>
            </a:pPr>
            <a:endParaRPr lang="en-US" sz="1800" dirty="0">
              <a:latin typeface="Courier New"/>
              <a:cs typeface="Courier New"/>
            </a:endParaRPr>
          </a:p>
          <a:p>
            <a:pPr marL="0" indent="0">
              <a:buNone/>
            </a:pPr>
            <a:r>
              <a:rPr lang="en-US" sz="1800" dirty="0">
                <a:latin typeface="Courier New"/>
                <a:cs typeface="Courier New"/>
              </a:rPr>
              <a:t>BEGIN PACKAGES</a:t>
            </a:r>
          </a:p>
          <a:p>
            <a:pPr marL="0" indent="0">
              <a:buNone/>
            </a:pPr>
            <a:r>
              <a:rPr lang="en-US" sz="1800" dirty="0">
                <a:latin typeface="Courier New"/>
                <a:cs typeface="Courier New"/>
              </a:rPr>
              <a:t>  DIS6 ps1.dis</a:t>
            </a:r>
          </a:p>
          <a:p>
            <a:pPr marL="0" indent="0">
              <a:buNone/>
            </a:pPr>
            <a:r>
              <a:rPr lang="en-US" sz="1800" dirty="0">
                <a:latin typeface="Courier New"/>
                <a:cs typeface="Courier New"/>
              </a:rPr>
              <a:t>  IC6  ps1.ic</a:t>
            </a:r>
          </a:p>
          <a:p>
            <a:pPr marL="0" indent="0">
              <a:buNone/>
            </a:pPr>
            <a:r>
              <a:rPr lang="en-US" sz="1800" dirty="0">
                <a:latin typeface="Courier New"/>
                <a:cs typeface="Courier New"/>
              </a:rPr>
              <a:t>  NPF6 ps1.npf</a:t>
            </a:r>
          </a:p>
          <a:p>
            <a:pPr marL="0" indent="0">
              <a:buNone/>
            </a:pPr>
            <a:r>
              <a:rPr lang="en-US" sz="1800" dirty="0">
                <a:latin typeface="Courier New"/>
                <a:cs typeface="Courier New"/>
              </a:rPr>
              <a:t>  OC6  ps2.oc</a:t>
            </a:r>
          </a:p>
          <a:p>
            <a:pPr marL="0" indent="0">
              <a:buNone/>
            </a:pPr>
            <a:r>
              <a:rPr lang="en-US" sz="1800" dirty="0">
                <a:latin typeface="Courier New"/>
                <a:cs typeface="Courier New"/>
              </a:rPr>
              <a:t>  CHD6 ps1.chd</a:t>
            </a:r>
          </a:p>
          <a:p>
            <a:pPr marL="0" indent="0">
              <a:buNone/>
            </a:pPr>
            <a:r>
              <a:rPr lang="en-US" sz="1800" dirty="0">
                <a:latin typeface="Courier New"/>
                <a:cs typeface="Courier New"/>
              </a:rPr>
              <a:t>END PACKAGES</a:t>
            </a:r>
          </a:p>
        </p:txBody>
      </p:sp>
    </p:spTree>
    <p:extLst>
      <p:ext uri="{BB962C8B-B14F-4D97-AF65-F5344CB8AC3E}">
        <p14:creationId xmlns:p14="http://schemas.microsoft.com/office/powerpoint/2010/main" val="152350721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All GWF Packages</a:t>
            </a:r>
          </a:p>
        </p:txBody>
      </p:sp>
      <p:pic>
        <p:nvPicPr>
          <p:cNvPr id="4" name="Picture 3"/>
          <p:cNvPicPr>
            <a:picLocks noChangeAspect="1"/>
          </p:cNvPicPr>
          <p:nvPr/>
        </p:nvPicPr>
        <p:blipFill>
          <a:blip r:embed="rId2"/>
          <a:stretch>
            <a:fillRect/>
          </a:stretch>
        </p:blipFill>
        <p:spPr>
          <a:xfrm>
            <a:off x="1981200" y="1219200"/>
            <a:ext cx="5671820" cy="5085080"/>
          </a:xfrm>
          <a:prstGeom prst="rect">
            <a:avLst/>
          </a:prstGeom>
        </p:spPr>
      </p:pic>
    </p:spTree>
    <p:extLst>
      <p:ext uri="{BB962C8B-B14F-4D97-AF65-F5344CB8AC3E}">
        <p14:creationId xmlns:p14="http://schemas.microsoft.com/office/powerpoint/2010/main" val="1034680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15700"/>
            <a:ext cx="8226425" cy="738664"/>
          </a:xfrm>
        </p:spPr>
        <p:txBody>
          <a:bodyPr/>
          <a:lstStyle/>
          <a:p>
            <a:r>
              <a:rPr lang="en-US" dirty="0"/>
              <a:t>Spatial Discretization</a:t>
            </a:r>
          </a:p>
        </p:txBody>
      </p:sp>
      <p:sp>
        <p:nvSpPr>
          <p:cNvPr id="3" name="Content Placeholder 2"/>
          <p:cNvSpPr>
            <a:spLocks noGrp="1"/>
          </p:cNvSpPr>
          <p:nvPr>
            <p:ph idx="1"/>
          </p:nvPr>
        </p:nvSpPr>
        <p:spPr>
          <a:xfrm>
            <a:off x="457200" y="1677988"/>
            <a:ext cx="8229600" cy="3081356"/>
          </a:xfrm>
        </p:spPr>
        <p:txBody>
          <a:bodyPr/>
          <a:lstStyle/>
          <a:p>
            <a:r>
              <a:rPr lang="en-US" dirty="0"/>
              <a:t>Three ways to enter grid</a:t>
            </a:r>
          </a:p>
          <a:p>
            <a:pPr lvl="1"/>
            <a:r>
              <a:rPr lang="en-US" dirty="0"/>
              <a:t>DIS – regular MODFLOW grid</a:t>
            </a:r>
          </a:p>
          <a:p>
            <a:pPr lvl="1"/>
            <a:r>
              <a:rPr lang="en-US" dirty="0"/>
              <a:t>DISV – discretization by vertices</a:t>
            </a:r>
          </a:p>
          <a:p>
            <a:pPr lvl="1"/>
            <a:r>
              <a:rPr lang="en-US" dirty="0"/>
              <a:t>DISU – fully unstructured</a:t>
            </a:r>
          </a:p>
        </p:txBody>
      </p:sp>
      <p:pic>
        <p:nvPicPr>
          <p:cNvPr id="4" name="Picture 2" descr="D:\users\langevin\ModelDevelopment\mfusg\presentations\2013_MODFLOW_Langevin\test_grids\structured\pp_modflowgrid04.tif"/>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457200" y="4038600"/>
            <a:ext cx="2943187" cy="1411216"/>
          </a:xfrm>
          <a:prstGeom prst="rect">
            <a:avLst/>
          </a:prstGeom>
          <a:noFill/>
          <a:extLst>
            <a:ext uri="{909E8E84-426E-40dd-AFC4-6F175D3DCCD1}">
              <a14:hiddenFill xmlns="" xmlns:a14="http://schemas.microsoft.com/office/drawing/2010/main">
                <a:solidFill>
                  <a:srgbClr val="FFFFFF"/>
                </a:solidFill>
              </a14:hiddenFill>
            </a:ext>
          </a:extLst>
        </p:spPr>
      </p:pic>
      <p:pic>
        <p:nvPicPr>
          <p:cNvPr id="5" name="Picture 7" descr="D:\users\langevin\ModelDevelopment\mfusg\presentations\2013_MODFLOW_Langevin\hesch\Chris\coarseus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86200" y="3962400"/>
            <a:ext cx="1904761" cy="200375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6" name="Picture 5"/>
          <p:cNvPicPr>
            <a:picLocks noChangeAspect="1"/>
          </p:cNvPicPr>
          <p:nvPr/>
        </p:nvPicPr>
        <p:blipFill rotWithShape="1">
          <a:blip r:embed="rId4"/>
          <a:srcRect r="48945"/>
          <a:stretch/>
        </p:blipFill>
        <p:spPr>
          <a:xfrm>
            <a:off x="6248400" y="3810000"/>
            <a:ext cx="2292511" cy="2222334"/>
          </a:xfrm>
          <a:prstGeom prst="rect">
            <a:avLst/>
          </a:prstGeom>
        </p:spPr>
      </p:pic>
    </p:spTree>
    <p:extLst>
      <p:ext uri="{BB962C8B-B14F-4D97-AF65-F5344CB8AC3E}">
        <p14:creationId xmlns:p14="http://schemas.microsoft.com/office/powerpoint/2010/main" val="389524486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Discretization (DIS) Package</a:t>
            </a:r>
          </a:p>
        </p:txBody>
      </p:sp>
      <p:sp>
        <p:nvSpPr>
          <p:cNvPr id="3" name="Content Placeholder 2"/>
          <p:cNvSpPr>
            <a:spLocks noGrp="1"/>
          </p:cNvSpPr>
          <p:nvPr>
            <p:ph idx="1"/>
          </p:nvPr>
        </p:nvSpPr>
        <p:spPr/>
        <p:txBody>
          <a:bodyPr/>
          <a:lstStyle/>
          <a:p>
            <a:r>
              <a:rPr lang="en-US" dirty="0"/>
              <a:t>“Regular MODFLOW grid”</a:t>
            </a:r>
          </a:p>
          <a:p>
            <a:r>
              <a:rPr lang="en-US" dirty="0"/>
              <a:t>Consists of layers, rows, and columns</a:t>
            </a:r>
          </a:p>
          <a:p>
            <a:r>
              <a:rPr lang="en-US" dirty="0"/>
              <a:t>Top and bottoms can have variable elevations</a:t>
            </a:r>
          </a:p>
        </p:txBody>
      </p:sp>
      <p:pic>
        <p:nvPicPr>
          <p:cNvPr id="5" name="Picture 2" descr="D:\users\langevin\ModelDevelopment\mfusg\presentations\2013_MODFLOW_Langevin\test_grids\structured\pp_modflowgrid04.tif"/>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2057400" y="3614184"/>
            <a:ext cx="6067865" cy="2909455"/>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238803422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 Input File</a:t>
            </a:r>
          </a:p>
        </p:txBody>
      </p:sp>
      <p:pic>
        <p:nvPicPr>
          <p:cNvPr id="3" name="Picture 2"/>
          <p:cNvPicPr>
            <a:picLocks noChangeAspect="1"/>
          </p:cNvPicPr>
          <p:nvPr/>
        </p:nvPicPr>
        <p:blipFill>
          <a:blip r:embed="rId2"/>
          <a:stretch>
            <a:fillRect/>
          </a:stretch>
        </p:blipFill>
        <p:spPr>
          <a:xfrm>
            <a:off x="457200" y="1143000"/>
            <a:ext cx="3915075" cy="4684105"/>
          </a:xfrm>
          <a:prstGeom prst="rect">
            <a:avLst/>
          </a:prstGeom>
        </p:spPr>
      </p:pic>
    </p:spTree>
    <p:extLst>
      <p:ext uri="{BB962C8B-B14F-4D97-AF65-F5344CB8AC3E}">
        <p14:creationId xmlns:p14="http://schemas.microsoft.com/office/powerpoint/2010/main" val="293079829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 Input File</a:t>
            </a:r>
          </a:p>
        </p:txBody>
      </p:sp>
      <p:pic>
        <p:nvPicPr>
          <p:cNvPr id="3" name="Picture 2"/>
          <p:cNvPicPr>
            <a:picLocks noChangeAspect="1"/>
          </p:cNvPicPr>
          <p:nvPr/>
        </p:nvPicPr>
        <p:blipFill>
          <a:blip r:embed="rId2"/>
          <a:stretch>
            <a:fillRect/>
          </a:stretch>
        </p:blipFill>
        <p:spPr>
          <a:xfrm>
            <a:off x="457200" y="1143000"/>
            <a:ext cx="3915075" cy="4684105"/>
          </a:xfrm>
          <a:prstGeom prst="rect">
            <a:avLst/>
          </a:prstGeom>
        </p:spPr>
      </p:pic>
      <p:sp>
        <p:nvSpPr>
          <p:cNvPr id="5" name="Rectangle 4"/>
          <p:cNvSpPr/>
          <p:nvPr/>
        </p:nvSpPr>
        <p:spPr bwMode="auto">
          <a:xfrm>
            <a:off x="533400" y="2895600"/>
            <a:ext cx="1295400" cy="838200"/>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a:ln>
                <a:noFill/>
              </a:ln>
              <a:solidFill>
                <a:schemeClr val="tx1"/>
              </a:solidFill>
              <a:effectLst/>
              <a:latin typeface="Arial" charset="0"/>
              <a:ea typeface="ＭＳ Ｐゴシック" charset="0"/>
            </a:endParaRPr>
          </a:p>
        </p:txBody>
      </p:sp>
      <p:sp>
        <p:nvSpPr>
          <p:cNvPr id="6" name="Rectangle 5"/>
          <p:cNvSpPr/>
          <p:nvPr/>
        </p:nvSpPr>
        <p:spPr bwMode="auto">
          <a:xfrm>
            <a:off x="685800" y="4038600"/>
            <a:ext cx="2743200" cy="1219200"/>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a:ln>
                <a:noFill/>
              </a:ln>
              <a:solidFill>
                <a:schemeClr val="tx1"/>
              </a:solidFill>
              <a:effectLst/>
              <a:latin typeface="Arial" charset="0"/>
              <a:ea typeface="ＭＳ Ｐゴシック" charset="0"/>
            </a:endParaRPr>
          </a:p>
        </p:txBody>
      </p:sp>
      <p:pic>
        <p:nvPicPr>
          <p:cNvPr id="7" name="Picture 6"/>
          <p:cNvPicPr>
            <a:picLocks noChangeAspect="1"/>
          </p:cNvPicPr>
          <p:nvPr/>
        </p:nvPicPr>
        <p:blipFill>
          <a:blip r:embed="rId3"/>
          <a:stretch>
            <a:fillRect/>
          </a:stretch>
        </p:blipFill>
        <p:spPr>
          <a:xfrm>
            <a:off x="5029200" y="1447800"/>
            <a:ext cx="3456127" cy="4258277"/>
          </a:xfrm>
          <a:prstGeom prst="rect">
            <a:avLst/>
          </a:prstGeom>
        </p:spPr>
      </p:pic>
    </p:spTree>
    <p:extLst>
      <p:ext uri="{BB962C8B-B14F-4D97-AF65-F5344CB8AC3E}">
        <p14:creationId xmlns:p14="http://schemas.microsoft.com/office/powerpoint/2010/main" val="420808911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 Input File</a:t>
            </a:r>
          </a:p>
        </p:txBody>
      </p:sp>
      <p:pic>
        <p:nvPicPr>
          <p:cNvPr id="3" name="Picture 2"/>
          <p:cNvPicPr>
            <a:picLocks noChangeAspect="1"/>
          </p:cNvPicPr>
          <p:nvPr/>
        </p:nvPicPr>
        <p:blipFill>
          <a:blip r:embed="rId2"/>
          <a:stretch>
            <a:fillRect/>
          </a:stretch>
        </p:blipFill>
        <p:spPr>
          <a:xfrm>
            <a:off x="457200" y="1143000"/>
            <a:ext cx="3915075" cy="4684105"/>
          </a:xfrm>
          <a:prstGeom prst="rect">
            <a:avLst/>
          </a:prstGeom>
        </p:spPr>
      </p:pic>
      <p:pic>
        <p:nvPicPr>
          <p:cNvPr id="4" name="Picture 3"/>
          <p:cNvPicPr>
            <a:picLocks noChangeAspect="1"/>
          </p:cNvPicPr>
          <p:nvPr/>
        </p:nvPicPr>
        <p:blipFill>
          <a:blip r:embed="rId3"/>
          <a:stretch>
            <a:fillRect/>
          </a:stretch>
        </p:blipFill>
        <p:spPr>
          <a:xfrm>
            <a:off x="4772561" y="2062215"/>
            <a:ext cx="4023129" cy="2509785"/>
          </a:xfrm>
          <a:prstGeom prst="rect">
            <a:avLst/>
          </a:prstGeom>
        </p:spPr>
      </p:pic>
      <p:sp>
        <p:nvSpPr>
          <p:cNvPr id="5" name="Rectangle 4"/>
          <p:cNvSpPr/>
          <p:nvPr/>
        </p:nvSpPr>
        <p:spPr bwMode="auto">
          <a:xfrm>
            <a:off x="685800" y="5257800"/>
            <a:ext cx="3124200" cy="304800"/>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a:ln>
                <a:noFill/>
              </a:ln>
              <a:solidFill>
                <a:schemeClr val="tx1"/>
              </a:solidFill>
              <a:effectLst/>
              <a:latin typeface="Arial" charset="0"/>
              <a:ea typeface="ＭＳ Ｐゴシック" charset="0"/>
            </a:endParaRPr>
          </a:p>
        </p:txBody>
      </p:sp>
    </p:spTree>
    <p:extLst>
      <p:ext uri="{BB962C8B-B14F-4D97-AF65-F5344CB8AC3E}">
        <p14:creationId xmlns:p14="http://schemas.microsoft.com/office/powerpoint/2010/main" val="293079829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 Input File</a:t>
            </a:r>
          </a:p>
        </p:txBody>
      </p:sp>
      <p:pic>
        <p:nvPicPr>
          <p:cNvPr id="3" name="Picture 2"/>
          <p:cNvPicPr>
            <a:picLocks noChangeAspect="1"/>
          </p:cNvPicPr>
          <p:nvPr/>
        </p:nvPicPr>
        <p:blipFill>
          <a:blip r:embed="rId2"/>
          <a:stretch>
            <a:fillRect/>
          </a:stretch>
        </p:blipFill>
        <p:spPr>
          <a:xfrm>
            <a:off x="457200" y="1143000"/>
            <a:ext cx="3915075" cy="4684105"/>
          </a:xfrm>
          <a:prstGeom prst="rect">
            <a:avLst/>
          </a:prstGeom>
        </p:spPr>
      </p:pic>
      <p:pic>
        <p:nvPicPr>
          <p:cNvPr id="4" name="Picture 3"/>
          <p:cNvPicPr>
            <a:picLocks noChangeAspect="1"/>
          </p:cNvPicPr>
          <p:nvPr/>
        </p:nvPicPr>
        <p:blipFill>
          <a:blip r:embed="rId3"/>
          <a:stretch>
            <a:fillRect/>
          </a:stretch>
        </p:blipFill>
        <p:spPr>
          <a:xfrm>
            <a:off x="4572000" y="2133600"/>
            <a:ext cx="4265744" cy="2889165"/>
          </a:xfrm>
          <a:prstGeom prst="rect">
            <a:avLst/>
          </a:prstGeom>
        </p:spPr>
      </p:pic>
      <p:sp>
        <p:nvSpPr>
          <p:cNvPr id="5" name="TextBox 4"/>
          <p:cNvSpPr txBox="1"/>
          <p:nvPr/>
        </p:nvSpPr>
        <p:spPr>
          <a:xfrm>
            <a:off x="5189699" y="1686580"/>
            <a:ext cx="2658901" cy="523220"/>
          </a:xfrm>
          <a:prstGeom prst="rect">
            <a:avLst/>
          </a:prstGeom>
          <a:noFill/>
        </p:spPr>
        <p:txBody>
          <a:bodyPr wrap="none" rtlCol="0">
            <a:spAutoFit/>
          </a:bodyPr>
          <a:lstStyle/>
          <a:p>
            <a:r>
              <a:rPr lang="en-US" sz="2800" dirty="0">
                <a:solidFill>
                  <a:srgbClr val="FFFFFF"/>
                </a:solidFill>
              </a:rPr>
              <a:t>Binary Grid File</a:t>
            </a:r>
          </a:p>
        </p:txBody>
      </p:sp>
      <p:sp>
        <p:nvSpPr>
          <p:cNvPr id="6" name="Rectangle 5"/>
          <p:cNvSpPr/>
          <p:nvPr/>
        </p:nvSpPr>
        <p:spPr bwMode="auto">
          <a:xfrm>
            <a:off x="685800" y="1981200"/>
            <a:ext cx="1524000" cy="685800"/>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a:ln>
                <a:noFill/>
              </a:ln>
              <a:solidFill>
                <a:schemeClr val="tx1"/>
              </a:solidFill>
              <a:effectLst/>
              <a:latin typeface="Arial" charset="0"/>
              <a:ea typeface="ＭＳ Ｐゴシック" charset="0"/>
            </a:endParaRPr>
          </a:p>
        </p:txBody>
      </p:sp>
    </p:spTree>
    <p:extLst>
      <p:ext uri="{BB962C8B-B14F-4D97-AF65-F5344CB8AC3E}">
        <p14:creationId xmlns:p14="http://schemas.microsoft.com/office/powerpoint/2010/main" val="274898566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Which representation is correct?</a:t>
            </a:r>
          </a:p>
        </p:txBody>
      </p:sp>
      <p:pic>
        <p:nvPicPr>
          <p:cNvPr id="4" name="Picture 3"/>
          <p:cNvPicPr>
            <a:picLocks noChangeAspect="1"/>
          </p:cNvPicPr>
          <p:nvPr/>
        </p:nvPicPr>
        <p:blipFill>
          <a:blip r:embed="rId2"/>
          <a:stretch>
            <a:fillRect/>
          </a:stretch>
        </p:blipFill>
        <p:spPr>
          <a:xfrm>
            <a:off x="533400" y="2514600"/>
            <a:ext cx="3985864" cy="2286854"/>
          </a:xfrm>
          <a:prstGeom prst="rect">
            <a:avLst/>
          </a:prstGeom>
        </p:spPr>
      </p:pic>
      <p:pic>
        <p:nvPicPr>
          <p:cNvPr id="5" name="Picture 4"/>
          <p:cNvPicPr>
            <a:picLocks noChangeAspect="1"/>
          </p:cNvPicPr>
          <p:nvPr/>
        </p:nvPicPr>
        <p:blipFill>
          <a:blip r:embed="rId3"/>
          <a:stretch>
            <a:fillRect/>
          </a:stretch>
        </p:blipFill>
        <p:spPr>
          <a:xfrm>
            <a:off x="4771651" y="2545574"/>
            <a:ext cx="3993032" cy="2255026"/>
          </a:xfrm>
          <a:prstGeom prst="rect">
            <a:avLst/>
          </a:prstGeom>
        </p:spPr>
      </p:pic>
    </p:spTree>
    <p:extLst>
      <p:ext uri="{BB962C8B-B14F-4D97-AF65-F5344CB8AC3E}">
        <p14:creationId xmlns:p14="http://schemas.microsoft.com/office/powerpoint/2010/main" val="34622147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9F72F5-7D0C-FCCC-6E5B-C685E07427E0}"/>
              </a:ext>
            </a:extLst>
          </p:cNvPr>
          <p:cNvSpPr>
            <a:spLocks noGrp="1"/>
          </p:cNvSpPr>
          <p:nvPr>
            <p:ph type="title"/>
          </p:nvPr>
        </p:nvSpPr>
        <p:spPr/>
        <p:txBody>
          <a:bodyPr/>
          <a:lstStyle/>
          <a:p>
            <a:r>
              <a:rPr lang="en-US" dirty="0"/>
              <a:t>MODFLOW Simulation Workflow</a:t>
            </a:r>
          </a:p>
        </p:txBody>
      </p:sp>
      <p:sp>
        <p:nvSpPr>
          <p:cNvPr id="4" name="Rectangle 3">
            <a:extLst>
              <a:ext uri="{FF2B5EF4-FFF2-40B4-BE49-F238E27FC236}">
                <a16:creationId xmlns:a16="http://schemas.microsoft.com/office/drawing/2014/main" id="{0B45A09B-DEF9-3239-1D35-7CBB40E135AD}"/>
              </a:ext>
            </a:extLst>
          </p:cNvPr>
          <p:cNvSpPr/>
          <p:nvPr/>
        </p:nvSpPr>
        <p:spPr bwMode="auto">
          <a:xfrm>
            <a:off x="3771901" y="3276600"/>
            <a:ext cx="1600200" cy="838200"/>
          </a:xfrm>
          <a:prstGeom prst="rect">
            <a:avLst/>
          </a:prstGeom>
          <a:ln>
            <a:headEnd type="none" w="med" len="med"/>
            <a:tailEnd type="none" w="med" len="med"/>
          </a:ln>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style>
          <a:lnRef idx="3">
            <a:schemeClr val="lt1"/>
          </a:lnRef>
          <a:fillRef idx="1">
            <a:schemeClr val="accent4"/>
          </a:fillRef>
          <a:effectRef idx="1">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2000" dirty="0"/>
              <a:t>MODFLOW Program</a:t>
            </a:r>
            <a:endParaRPr kumimoji="0" lang="en-US" sz="2000" b="0" i="0" u="none" strike="noStrike" cap="none" normalizeH="0" baseline="0" dirty="0">
              <a:ln>
                <a:noFill/>
              </a:ln>
              <a:solidFill>
                <a:schemeClr val="tx1"/>
              </a:solidFill>
              <a:effectLst/>
              <a:latin typeface="Arial" charset="0"/>
              <a:ea typeface="ＭＳ Ｐゴシック" charset="0"/>
            </a:endParaRPr>
          </a:p>
        </p:txBody>
      </p:sp>
      <p:sp>
        <p:nvSpPr>
          <p:cNvPr id="5" name="Multidocument 4">
            <a:extLst>
              <a:ext uri="{FF2B5EF4-FFF2-40B4-BE49-F238E27FC236}">
                <a16:creationId xmlns:a16="http://schemas.microsoft.com/office/drawing/2014/main" id="{0B1A2C43-35F5-F748-8621-BBDB849B6575}"/>
              </a:ext>
            </a:extLst>
          </p:cNvPr>
          <p:cNvSpPr/>
          <p:nvPr/>
        </p:nvSpPr>
        <p:spPr bwMode="auto">
          <a:xfrm>
            <a:off x="1828800" y="3124200"/>
            <a:ext cx="990600" cy="1447800"/>
          </a:xfrm>
          <a:prstGeom prst="flowChartMultidocument">
            <a:avLst/>
          </a:prstGeom>
          <a:ln>
            <a:headEnd type="none" w="med" len="med"/>
            <a:tailEnd type="none" w="med" len="med"/>
          </a:ln>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style>
          <a:lnRef idx="1">
            <a:schemeClr val="accent4"/>
          </a:lnRef>
          <a:fillRef idx="3">
            <a:schemeClr val="accent4"/>
          </a:fillRef>
          <a:effectRef idx="2">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a:ln>
                <a:noFill/>
              </a:ln>
              <a:solidFill>
                <a:schemeClr val="tx1"/>
              </a:solidFill>
              <a:effectLst/>
              <a:latin typeface="Arial" charset="0"/>
              <a:ea typeface="ＭＳ Ｐゴシック" charset="0"/>
            </a:endParaRPr>
          </a:p>
        </p:txBody>
      </p:sp>
      <p:sp>
        <p:nvSpPr>
          <p:cNvPr id="6" name="Multidocument 5">
            <a:extLst>
              <a:ext uri="{FF2B5EF4-FFF2-40B4-BE49-F238E27FC236}">
                <a16:creationId xmlns:a16="http://schemas.microsoft.com/office/drawing/2014/main" id="{8D48607C-4902-A445-EF84-7DEC73065A7C}"/>
              </a:ext>
            </a:extLst>
          </p:cNvPr>
          <p:cNvSpPr/>
          <p:nvPr/>
        </p:nvSpPr>
        <p:spPr bwMode="auto">
          <a:xfrm>
            <a:off x="6324600" y="3124200"/>
            <a:ext cx="990600" cy="1447800"/>
          </a:xfrm>
          <a:prstGeom prst="flowChartMultidocument">
            <a:avLst/>
          </a:prstGeom>
          <a:ln>
            <a:headEnd type="none" w="med" len="med"/>
            <a:tailEnd type="none" w="med" len="med"/>
          </a:ln>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style>
          <a:lnRef idx="1">
            <a:schemeClr val="accent4"/>
          </a:lnRef>
          <a:fillRef idx="3">
            <a:schemeClr val="accent4"/>
          </a:fillRef>
          <a:effectRef idx="2">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a:ln>
                <a:noFill/>
              </a:ln>
              <a:solidFill>
                <a:schemeClr val="tx1"/>
              </a:solidFill>
              <a:effectLst/>
              <a:latin typeface="Arial" charset="0"/>
              <a:ea typeface="ＭＳ Ｐゴシック" charset="0"/>
            </a:endParaRPr>
          </a:p>
        </p:txBody>
      </p:sp>
      <p:sp>
        <p:nvSpPr>
          <p:cNvPr id="7" name="TextBox 6">
            <a:extLst>
              <a:ext uri="{FF2B5EF4-FFF2-40B4-BE49-F238E27FC236}">
                <a16:creationId xmlns:a16="http://schemas.microsoft.com/office/drawing/2014/main" id="{338F661C-5DFE-0CC9-B5DC-508C4711CEDE}"/>
              </a:ext>
            </a:extLst>
          </p:cNvPr>
          <p:cNvSpPr txBox="1"/>
          <p:nvPr/>
        </p:nvSpPr>
        <p:spPr>
          <a:xfrm>
            <a:off x="1640259" y="2590800"/>
            <a:ext cx="1367682" cy="400110"/>
          </a:xfrm>
          <a:prstGeom prst="rect">
            <a:avLst/>
          </a:prstGeom>
          <a:noFill/>
          <a:ln>
            <a:noFill/>
          </a:ln>
        </p:spPr>
        <p:style>
          <a:lnRef idx="0">
            <a:scrgbClr r="0" g="0" b="0"/>
          </a:lnRef>
          <a:fillRef idx="0">
            <a:scrgbClr r="0" g="0" b="0"/>
          </a:fillRef>
          <a:effectRef idx="0">
            <a:scrgbClr r="0" g="0" b="0"/>
          </a:effectRef>
          <a:fontRef idx="minor">
            <a:schemeClr val="accent3"/>
          </a:fontRef>
        </p:style>
        <p:txBody>
          <a:bodyPr wrap="none" rtlCol="0">
            <a:spAutoFit/>
          </a:bodyPr>
          <a:lstStyle/>
          <a:p>
            <a:r>
              <a:rPr lang="en-US" sz="2000" dirty="0"/>
              <a:t>Input Files</a:t>
            </a:r>
          </a:p>
        </p:txBody>
      </p:sp>
      <p:sp>
        <p:nvSpPr>
          <p:cNvPr id="8" name="TextBox 7">
            <a:extLst>
              <a:ext uri="{FF2B5EF4-FFF2-40B4-BE49-F238E27FC236}">
                <a16:creationId xmlns:a16="http://schemas.microsoft.com/office/drawing/2014/main" id="{58E3431F-F152-7470-12BD-E3570F1EC56B}"/>
              </a:ext>
            </a:extLst>
          </p:cNvPr>
          <p:cNvSpPr txBox="1"/>
          <p:nvPr/>
        </p:nvSpPr>
        <p:spPr>
          <a:xfrm>
            <a:off x="6132249" y="2594610"/>
            <a:ext cx="1566454" cy="400110"/>
          </a:xfrm>
          <a:prstGeom prst="rect">
            <a:avLst/>
          </a:prstGeom>
          <a:noFill/>
          <a:ln>
            <a:noFill/>
          </a:ln>
        </p:spPr>
        <p:style>
          <a:lnRef idx="0">
            <a:scrgbClr r="0" g="0" b="0"/>
          </a:lnRef>
          <a:fillRef idx="0">
            <a:scrgbClr r="0" g="0" b="0"/>
          </a:fillRef>
          <a:effectRef idx="0">
            <a:scrgbClr r="0" g="0" b="0"/>
          </a:effectRef>
          <a:fontRef idx="minor">
            <a:schemeClr val="accent3"/>
          </a:fontRef>
        </p:style>
        <p:txBody>
          <a:bodyPr wrap="none" rtlCol="0">
            <a:spAutoFit/>
          </a:bodyPr>
          <a:lstStyle/>
          <a:p>
            <a:r>
              <a:rPr lang="en-US" sz="2000" dirty="0"/>
              <a:t>Output Files</a:t>
            </a:r>
          </a:p>
        </p:txBody>
      </p:sp>
      <p:sp>
        <p:nvSpPr>
          <p:cNvPr id="9" name="Right Arrow 8">
            <a:extLst>
              <a:ext uri="{FF2B5EF4-FFF2-40B4-BE49-F238E27FC236}">
                <a16:creationId xmlns:a16="http://schemas.microsoft.com/office/drawing/2014/main" id="{0AE9E9B0-EA65-DCC4-4016-619279C7D0C3}"/>
              </a:ext>
            </a:extLst>
          </p:cNvPr>
          <p:cNvSpPr/>
          <p:nvPr/>
        </p:nvSpPr>
        <p:spPr bwMode="auto">
          <a:xfrm>
            <a:off x="3007941" y="3581400"/>
            <a:ext cx="649659" cy="381000"/>
          </a:xfrm>
          <a:prstGeom prst="rightArrow">
            <a:avLst/>
          </a:prstGeom>
          <a:ln>
            <a:headEnd type="none" w="med" len="med"/>
            <a:tailEnd type="none" w="med" len="med"/>
          </a:ln>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a:ln>
                <a:noFill/>
              </a:ln>
              <a:solidFill>
                <a:schemeClr val="tx1"/>
              </a:solidFill>
              <a:effectLst/>
              <a:latin typeface="Arial" charset="0"/>
              <a:ea typeface="ＭＳ Ｐゴシック" charset="0"/>
            </a:endParaRPr>
          </a:p>
        </p:txBody>
      </p:sp>
      <p:sp>
        <p:nvSpPr>
          <p:cNvPr id="10" name="Right Arrow 9">
            <a:extLst>
              <a:ext uri="{FF2B5EF4-FFF2-40B4-BE49-F238E27FC236}">
                <a16:creationId xmlns:a16="http://schemas.microsoft.com/office/drawing/2014/main" id="{8EE6A2E2-BDA9-1BCE-6DC9-1BE5FED6CA4B}"/>
              </a:ext>
            </a:extLst>
          </p:cNvPr>
          <p:cNvSpPr/>
          <p:nvPr/>
        </p:nvSpPr>
        <p:spPr bwMode="auto">
          <a:xfrm>
            <a:off x="5518732" y="3581400"/>
            <a:ext cx="649659" cy="381000"/>
          </a:xfrm>
          <a:prstGeom prst="rightArrow">
            <a:avLst/>
          </a:prstGeom>
          <a:ln>
            <a:headEnd type="none" w="med" len="med"/>
            <a:tailEnd type="none" w="med" len="med"/>
          </a:ln>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a:ln>
                <a:noFill/>
              </a:ln>
              <a:solidFill>
                <a:schemeClr val="tx1"/>
              </a:solidFill>
              <a:effectLst/>
              <a:latin typeface="Arial" charset="0"/>
              <a:ea typeface="ＭＳ Ｐゴシック" charset="0"/>
            </a:endParaRPr>
          </a:p>
        </p:txBody>
      </p:sp>
      <p:sp>
        <p:nvSpPr>
          <p:cNvPr id="3" name="Oval 2">
            <a:extLst>
              <a:ext uri="{FF2B5EF4-FFF2-40B4-BE49-F238E27FC236}">
                <a16:creationId xmlns:a16="http://schemas.microsoft.com/office/drawing/2014/main" id="{9DF27EFB-E792-9895-B632-1ED746B54F8B}"/>
              </a:ext>
            </a:extLst>
          </p:cNvPr>
          <p:cNvSpPr/>
          <p:nvPr/>
        </p:nvSpPr>
        <p:spPr bwMode="auto">
          <a:xfrm>
            <a:off x="1028700" y="1676400"/>
            <a:ext cx="7086600" cy="3571845"/>
          </a:xfrm>
          <a:prstGeom prst="ellipse">
            <a:avLst/>
          </a:prstGeom>
          <a:noFill/>
          <a:ln w="38100" cap="flat" cmpd="sng" algn="ctr">
            <a:solidFill>
              <a:srgbClr val="FF0000"/>
            </a:solidFill>
            <a:prstDash val="solid"/>
            <a:round/>
            <a:headEnd type="none" w="med" len="med"/>
            <a:tailEnd type="none" w="med" len="med"/>
          </a:ln>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style>
          <a:lnRef idx="0">
            <a:scrgbClr r="0" g="0" b="0"/>
          </a:lnRef>
          <a:fillRef idx="0">
            <a:scrgbClr r="0" g="0" b="0"/>
          </a:fillRef>
          <a:effectRef idx="0">
            <a:scrgbClr r="0" g="0" b="0"/>
          </a:effectRef>
          <a:fontRef idx="minor">
            <a:schemeClr val="accent6"/>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a:ln>
                <a:noFill/>
              </a:ln>
              <a:solidFill>
                <a:schemeClr val="tx1"/>
              </a:solidFill>
              <a:effectLst/>
              <a:latin typeface="Arial" charset="0"/>
              <a:ea typeface="ＭＳ Ｐゴシック" charset="0"/>
            </a:endParaRPr>
          </a:p>
        </p:txBody>
      </p:sp>
      <p:sp>
        <p:nvSpPr>
          <p:cNvPr id="11" name="TextBox 10">
            <a:extLst>
              <a:ext uri="{FF2B5EF4-FFF2-40B4-BE49-F238E27FC236}">
                <a16:creationId xmlns:a16="http://schemas.microsoft.com/office/drawing/2014/main" id="{870A3DBB-23DF-9436-E0C7-C5C1320DFCF4}"/>
              </a:ext>
            </a:extLst>
          </p:cNvPr>
          <p:cNvSpPr txBox="1"/>
          <p:nvPr/>
        </p:nvSpPr>
        <p:spPr>
          <a:xfrm>
            <a:off x="884402" y="5400645"/>
            <a:ext cx="7444667" cy="400110"/>
          </a:xfrm>
          <a:prstGeom prst="rect">
            <a:avLst/>
          </a:prstGeom>
          <a:noFill/>
          <a:ln>
            <a:noFill/>
          </a:ln>
        </p:spPr>
        <p:style>
          <a:lnRef idx="0">
            <a:scrgbClr r="0" g="0" b="0"/>
          </a:lnRef>
          <a:fillRef idx="0">
            <a:scrgbClr r="0" g="0" b="0"/>
          </a:fillRef>
          <a:effectRef idx="0">
            <a:scrgbClr r="0" g="0" b="0"/>
          </a:effectRef>
          <a:fontRef idx="minor">
            <a:schemeClr val="accent3"/>
          </a:fontRef>
        </p:style>
        <p:txBody>
          <a:bodyPr wrap="none" rtlCol="0">
            <a:spAutoFit/>
          </a:bodyPr>
          <a:lstStyle/>
          <a:p>
            <a:pPr algn="ctr"/>
            <a:r>
              <a:rPr lang="en-US" sz="2000" dirty="0">
                <a:solidFill>
                  <a:srgbClr val="FF0000"/>
                </a:solidFill>
              </a:rPr>
              <a:t>Much of the focus of this class will be on this part of the workflow</a:t>
            </a:r>
          </a:p>
        </p:txBody>
      </p:sp>
    </p:spTree>
    <p:extLst>
      <p:ext uri="{BB962C8B-B14F-4D97-AF65-F5344CB8AC3E}">
        <p14:creationId xmlns:p14="http://schemas.microsoft.com/office/powerpoint/2010/main" val="217648387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Caution with Vertical Offsets</a:t>
            </a:r>
          </a:p>
        </p:txBody>
      </p:sp>
      <p:pic>
        <p:nvPicPr>
          <p:cNvPr id="5" name="Picture 4"/>
          <p:cNvPicPr>
            <a:picLocks noChangeAspect="1"/>
          </p:cNvPicPr>
          <p:nvPr/>
        </p:nvPicPr>
        <p:blipFill>
          <a:blip r:embed="rId2"/>
          <a:stretch>
            <a:fillRect/>
          </a:stretch>
        </p:blipFill>
        <p:spPr>
          <a:xfrm>
            <a:off x="1752600" y="1905000"/>
            <a:ext cx="5267017" cy="2824345"/>
          </a:xfrm>
          <a:prstGeom prst="rect">
            <a:avLst/>
          </a:prstGeom>
        </p:spPr>
      </p:pic>
      <p:sp>
        <p:nvSpPr>
          <p:cNvPr id="7" name="TextBox 6"/>
          <p:cNvSpPr txBox="1"/>
          <p:nvPr/>
        </p:nvSpPr>
        <p:spPr>
          <a:xfrm>
            <a:off x="1828800" y="4953000"/>
            <a:ext cx="4953000" cy="707886"/>
          </a:xfrm>
          <a:prstGeom prst="rect">
            <a:avLst/>
          </a:prstGeom>
          <a:noFill/>
        </p:spPr>
        <p:txBody>
          <a:bodyPr wrap="square" rtlCol="0">
            <a:spAutoFit/>
          </a:bodyPr>
          <a:lstStyle/>
          <a:p>
            <a:r>
              <a:rPr lang="en-US" sz="2000" dirty="0">
                <a:solidFill>
                  <a:srgbClr val="FFFFFF"/>
                </a:solidFill>
              </a:rPr>
              <a:t>MODFLOW does not connect cells on adjacent sides of the red line.</a:t>
            </a:r>
          </a:p>
        </p:txBody>
      </p:sp>
    </p:spTree>
    <p:extLst>
      <p:ext uri="{BB962C8B-B14F-4D97-AF65-F5344CB8AC3E}">
        <p14:creationId xmlns:p14="http://schemas.microsoft.com/office/powerpoint/2010/main" val="293079829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B0400E-5B17-8548-AA57-7C3F5FA6BDB0}"/>
              </a:ext>
            </a:extLst>
          </p:cNvPr>
          <p:cNvSpPr>
            <a:spLocks noGrp="1"/>
          </p:cNvSpPr>
          <p:nvPr>
            <p:ph type="title"/>
          </p:nvPr>
        </p:nvSpPr>
        <p:spPr/>
        <p:txBody>
          <a:bodyPr/>
          <a:lstStyle/>
          <a:p>
            <a:r>
              <a:rPr lang="en-US" dirty="0"/>
              <a:t>Example DIS Input File</a:t>
            </a:r>
          </a:p>
        </p:txBody>
      </p:sp>
      <p:sp>
        <p:nvSpPr>
          <p:cNvPr id="3" name="Content Placeholder 2">
            <a:extLst>
              <a:ext uri="{FF2B5EF4-FFF2-40B4-BE49-F238E27FC236}">
                <a16:creationId xmlns:a16="http://schemas.microsoft.com/office/drawing/2014/main" id="{2E5D4A9F-92F0-F64D-B85E-D28906095A53}"/>
              </a:ext>
            </a:extLst>
          </p:cNvPr>
          <p:cNvSpPr txBox="1">
            <a:spLocks/>
          </p:cNvSpPr>
          <p:nvPr/>
        </p:nvSpPr>
        <p:spPr>
          <a:xfrm>
            <a:off x="3048000" y="1371600"/>
            <a:ext cx="3352800" cy="4953000"/>
          </a:xfrm>
          <a:prstGeom prst="rect">
            <a:avLst/>
          </a:prstGeom>
          <a:ln w="25400">
            <a:solidFill>
              <a:schemeClr val="bg1"/>
            </a:solidFill>
          </a:ln>
        </p:spPr>
        <p:txBody>
          <a:bodyPr/>
          <a:lstStyle>
            <a:lvl1pPr marL="342900" indent="-342900" algn="l" rtl="0" eaLnBrk="0" fontAlgn="base" hangingPunct="0">
              <a:spcBef>
                <a:spcPct val="20000"/>
              </a:spcBef>
              <a:spcAft>
                <a:spcPct val="0"/>
              </a:spcAft>
              <a:buClr>
                <a:srgbClr val="FFFF99"/>
              </a:buClr>
              <a:buSzPct val="125000"/>
              <a:buFont typeface="Wingdings" charset="0"/>
              <a:buChar char="§"/>
              <a:defRPr sz="2800" b="1">
                <a:solidFill>
                  <a:schemeClr val="bg1"/>
                </a:solidFill>
                <a:latin typeface="+mn-lt"/>
                <a:ea typeface="+mn-ea"/>
                <a:cs typeface="ＭＳ Ｐゴシック" charset="0"/>
              </a:defRPr>
            </a:lvl1pPr>
            <a:lvl2pPr marL="742950" indent="-285750" algn="l" rtl="0" eaLnBrk="0" fontAlgn="base" hangingPunct="0">
              <a:spcBef>
                <a:spcPct val="20000"/>
              </a:spcBef>
              <a:spcAft>
                <a:spcPct val="0"/>
              </a:spcAft>
              <a:buClr>
                <a:srgbClr val="FFFF99"/>
              </a:buClr>
              <a:buSzPct val="125000"/>
              <a:buFont typeface="Wingdings" charset="0"/>
              <a:buChar char="§"/>
              <a:defRPr sz="2400" b="1">
                <a:solidFill>
                  <a:schemeClr val="bg1"/>
                </a:solidFill>
                <a:latin typeface="+mn-lt"/>
                <a:ea typeface="+mn-ea"/>
              </a:defRPr>
            </a:lvl2pPr>
            <a:lvl3pPr marL="1143000" indent="-228600" algn="l" rtl="0" eaLnBrk="0" fontAlgn="base" hangingPunct="0">
              <a:spcBef>
                <a:spcPct val="20000"/>
              </a:spcBef>
              <a:spcAft>
                <a:spcPct val="0"/>
              </a:spcAft>
              <a:buClr>
                <a:srgbClr val="FFFF99"/>
              </a:buClr>
              <a:buSzPct val="125000"/>
              <a:buFont typeface="Wingdings" charset="0"/>
              <a:buChar char="§"/>
              <a:defRPr sz="2000" b="1">
                <a:solidFill>
                  <a:schemeClr val="bg1"/>
                </a:solidFill>
                <a:latin typeface="+mn-lt"/>
                <a:ea typeface="+mn-ea"/>
              </a:defRPr>
            </a:lvl3pPr>
            <a:lvl4pPr marL="16002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4pPr>
            <a:lvl5pPr marL="20574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5pPr>
            <a:lvl6pPr marL="25146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6pPr>
            <a:lvl7pPr marL="29718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7pPr>
            <a:lvl8pPr marL="34290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8pPr>
            <a:lvl9pPr marL="38862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9pPr>
          </a:lstStyle>
          <a:p>
            <a:pPr marL="0" indent="0">
              <a:buNone/>
            </a:pPr>
            <a:r>
              <a:rPr lang="en-US" sz="1200" kern="0" dirty="0">
                <a:latin typeface="Courier New"/>
                <a:cs typeface="Courier New"/>
              </a:rPr>
              <a:t>BEGIN OPTIONS</a:t>
            </a:r>
          </a:p>
          <a:p>
            <a:pPr marL="0" indent="0">
              <a:buNone/>
            </a:pPr>
            <a:r>
              <a:rPr lang="en-US" sz="1200" kern="0" dirty="0">
                <a:latin typeface="Courier New"/>
                <a:cs typeface="Courier New"/>
              </a:rPr>
              <a:t>  LENGTH_UNITS FEET</a:t>
            </a:r>
          </a:p>
          <a:p>
            <a:pPr marL="0" indent="0">
              <a:buNone/>
            </a:pPr>
            <a:r>
              <a:rPr lang="en-US" sz="1200" kern="0" dirty="0">
                <a:latin typeface="Courier New"/>
                <a:cs typeface="Courier New"/>
              </a:rPr>
              <a:t>END OPTIONS</a:t>
            </a:r>
          </a:p>
          <a:p>
            <a:pPr marL="0" indent="0">
              <a:buNone/>
            </a:pPr>
            <a:endParaRPr lang="en-US" sz="1200" kern="0" dirty="0">
              <a:latin typeface="Courier New"/>
              <a:cs typeface="Courier New"/>
            </a:endParaRPr>
          </a:p>
          <a:p>
            <a:pPr marL="0" indent="0">
              <a:buNone/>
            </a:pPr>
            <a:r>
              <a:rPr lang="en-US" sz="1200" kern="0" dirty="0">
                <a:latin typeface="Courier New"/>
                <a:cs typeface="Courier New"/>
              </a:rPr>
              <a:t>BEGIN DIMENSIONS</a:t>
            </a:r>
          </a:p>
          <a:p>
            <a:pPr marL="0" indent="0">
              <a:buNone/>
            </a:pPr>
            <a:r>
              <a:rPr lang="en-US" sz="1200" kern="0" dirty="0">
                <a:latin typeface="Courier New"/>
                <a:cs typeface="Courier New"/>
              </a:rPr>
              <a:t>  NLAY 3</a:t>
            </a:r>
          </a:p>
          <a:p>
            <a:pPr marL="0" indent="0">
              <a:buNone/>
            </a:pPr>
            <a:r>
              <a:rPr lang="en-US" sz="1200" kern="0" dirty="0">
                <a:latin typeface="Courier New"/>
                <a:cs typeface="Courier New"/>
              </a:rPr>
              <a:t>  NROW 21</a:t>
            </a:r>
          </a:p>
          <a:p>
            <a:pPr marL="0" indent="0">
              <a:buNone/>
            </a:pPr>
            <a:r>
              <a:rPr lang="en-US" sz="1200" kern="0" dirty="0">
                <a:latin typeface="Courier New"/>
                <a:cs typeface="Courier New"/>
              </a:rPr>
              <a:t>  NCOL 20</a:t>
            </a:r>
          </a:p>
          <a:p>
            <a:pPr marL="0" indent="0">
              <a:buNone/>
            </a:pPr>
            <a:r>
              <a:rPr lang="en-US" sz="1200" kern="0" dirty="0">
                <a:latin typeface="Courier New"/>
                <a:cs typeface="Courier New"/>
              </a:rPr>
              <a:t>END DIMENSIONS</a:t>
            </a:r>
          </a:p>
          <a:p>
            <a:pPr marL="0" indent="0">
              <a:buNone/>
            </a:pPr>
            <a:endParaRPr lang="en-US" sz="1200" kern="0" dirty="0">
              <a:latin typeface="Courier New"/>
              <a:cs typeface="Courier New"/>
            </a:endParaRPr>
          </a:p>
          <a:p>
            <a:pPr marL="0" indent="0">
              <a:buNone/>
            </a:pPr>
            <a:r>
              <a:rPr lang="en-US" sz="1200" kern="0" dirty="0">
                <a:latin typeface="Courier New"/>
                <a:cs typeface="Courier New"/>
              </a:rPr>
              <a:t>BEGIN GRIDDATA</a:t>
            </a:r>
          </a:p>
          <a:p>
            <a:pPr marL="0" indent="0">
              <a:buNone/>
            </a:pPr>
            <a:r>
              <a:rPr lang="en-US" sz="1200" kern="0" dirty="0">
                <a:latin typeface="Courier New"/>
                <a:cs typeface="Courier New"/>
              </a:rPr>
              <a:t>  DELR</a:t>
            </a:r>
          </a:p>
          <a:p>
            <a:pPr marL="0" indent="0">
              <a:buNone/>
            </a:pPr>
            <a:r>
              <a:rPr lang="en-US" sz="1200" kern="0" dirty="0">
                <a:latin typeface="Courier New"/>
                <a:cs typeface="Courier New"/>
              </a:rPr>
              <a:t>    CONSTANT 500.</a:t>
            </a:r>
          </a:p>
          <a:p>
            <a:pPr marL="0" indent="0">
              <a:buNone/>
            </a:pPr>
            <a:r>
              <a:rPr lang="en-US" sz="1200" kern="0" dirty="0">
                <a:latin typeface="Courier New"/>
                <a:cs typeface="Courier New"/>
              </a:rPr>
              <a:t>  DELC</a:t>
            </a:r>
          </a:p>
          <a:p>
            <a:pPr marL="0" indent="0">
              <a:buNone/>
            </a:pPr>
            <a:r>
              <a:rPr lang="en-US" sz="1200" kern="0" dirty="0">
                <a:latin typeface="Courier New"/>
                <a:cs typeface="Courier New"/>
              </a:rPr>
              <a:t>    CONSTANT 500.</a:t>
            </a:r>
          </a:p>
          <a:p>
            <a:pPr marL="0" indent="0">
              <a:buNone/>
            </a:pPr>
            <a:r>
              <a:rPr lang="en-US" sz="1200" kern="0" dirty="0">
                <a:latin typeface="Courier New"/>
                <a:cs typeface="Courier New"/>
              </a:rPr>
              <a:t>  TOP</a:t>
            </a:r>
          </a:p>
          <a:p>
            <a:pPr marL="0" indent="0">
              <a:buNone/>
            </a:pPr>
            <a:r>
              <a:rPr lang="en-US" sz="1200" kern="0" dirty="0">
                <a:latin typeface="Courier New"/>
                <a:cs typeface="Courier New"/>
              </a:rPr>
              <a:t>    CONSTANT 350.</a:t>
            </a:r>
          </a:p>
          <a:p>
            <a:pPr marL="0" indent="0">
              <a:buNone/>
            </a:pPr>
            <a:r>
              <a:rPr lang="en-US" sz="1200" kern="0" dirty="0">
                <a:latin typeface="Courier New"/>
                <a:cs typeface="Courier New"/>
              </a:rPr>
              <a:t>  BOTM LAYERED</a:t>
            </a:r>
          </a:p>
          <a:p>
            <a:pPr marL="0" indent="0">
              <a:buNone/>
            </a:pPr>
            <a:r>
              <a:rPr lang="en-US" sz="1200" kern="0" dirty="0">
                <a:latin typeface="Courier New"/>
                <a:cs typeface="Courier New"/>
              </a:rPr>
              <a:t>    CONSTANT 220.</a:t>
            </a:r>
          </a:p>
          <a:p>
            <a:pPr marL="0" indent="0">
              <a:buNone/>
            </a:pPr>
            <a:r>
              <a:rPr lang="en-US" sz="1200" kern="0" dirty="0">
                <a:latin typeface="Courier New"/>
                <a:cs typeface="Courier New"/>
              </a:rPr>
              <a:t>    CONSTANT 200.</a:t>
            </a:r>
          </a:p>
          <a:p>
            <a:pPr marL="0" indent="0">
              <a:buNone/>
            </a:pPr>
            <a:r>
              <a:rPr lang="en-US" sz="1200" kern="0" dirty="0">
                <a:latin typeface="Courier New"/>
                <a:cs typeface="Courier New"/>
              </a:rPr>
              <a:t>    CONSTANT 0.</a:t>
            </a:r>
          </a:p>
          <a:p>
            <a:pPr marL="0" indent="0">
              <a:buNone/>
            </a:pPr>
            <a:r>
              <a:rPr lang="en-US" sz="1200" kern="0" dirty="0">
                <a:latin typeface="Courier New"/>
                <a:cs typeface="Courier New"/>
              </a:rPr>
              <a:t>END GRIDDATA</a:t>
            </a:r>
          </a:p>
        </p:txBody>
      </p:sp>
    </p:spTree>
    <p:extLst>
      <p:ext uri="{BB962C8B-B14F-4D97-AF65-F5344CB8AC3E}">
        <p14:creationId xmlns:p14="http://schemas.microsoft.com/office/powerpoint/2010/main" val="211255843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Initial Conditions</a:t>
            </a:r>
          </a:p>
        </p:txBody>
      </p:sp>
      <p:sp>
        <p:nvSpPr>
          <p:cNvPr id="5" name="Content Placeholder 4"/>
          <p:cNvSpPr>
            <a:spLocks noGrp="1"/>
          </p:cNvSpPr>
          <p:nvPr>
            <p:ph idx="1"/>
          </p:nvPr>
        </p:nvSpPr>
        <p:spPr/>
        <p:txBody>
          <a:bodyPr/>
          <a:lstStyle/>
          <a:p>
            <a:r>
              <a:rPr lang="en-US" dirty="0"/>
              <a:t>Specify starting heads</a:t>
            </a:r>
          </a:p>
          <a:p>
            <a:r>
              <a:rPr lang="en-US" dirty="0"/>
              <a:t>A head value below cell bottom elevation will start the cell as dry</a:t>
            </a:r>
          </a:p>
          <a:p>
            <a:r>
              <a:rPr lang="en-US" dirty="0"/>
              <a:t>Always required, even for steady-state simulations</a:t>
            </a:r>
          </a:p>
        </p:txBody>
      </p:sp>
      <p:pic>
        <p:nvPicPr>
          <p:cNvPr id="3" name="Picture 2"/>
          <p:cNvPicPr>
            <a:picLocks noChangeAspect="1"/>
          </p:cNvPicPr>
          <p:nvPr/>
        </p:nvPicPr>
        <p:blipFill>
          <a:blip r:embed="rId2"/>
          <a:stretch>
            <a:fillRect/>
          </a:stretch>
        </p:blipFill>
        <p:spPr>
          <a:xfrm>
            <a:off x="1676400" y="4343400"/>
            <a:ext cx="1992932" cy="1003635"/>
          </a:xfrm>
          <a:prstGeom prst="rect">
            <a:avLst/>
          </a:prstGeom>
        </p:spPr>
      </p:pic>
      <p:pic>
        <p:nvPicPr>
          <p:cNvPr id="4" name="Picture 3"/>
          <p:cNvPicPr>
            <a:picLocks noChangeAspect="1"/>
          </p:cNvPicPr>
          <p:nvPr/>
        </p:nvPicPr>
        <p:blipFill>
          <a:blip r:embed="rId3"/>
          <a:stretch>
            <a:fillRect/>
          </a:stretch>
        </p:blipFill>
        <p:spPr>
          <a:xfrm>
            <a:off x="4114800" y="3886200"/>
            <a:ext cx="2940577" cy="2142545"/>
          </a:xfrm>
          <a:prstGeom prst="rect">
            <a:avLst/>
          </a:prstGeom>
        </p:spPr>
      </p:pic>
    </p:spTree>
    <p:extLst>
      <p:ext uri="{BB962C8B-B14F-4D97-AF65-F5344CB8AC3E}">
        <p14:creationId xmlns:p14="http://schemas.microsoft.com/office/powerpoint/2010/main" val="413191010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15700"/>
            <a:ext cx="8226425" cy="738664"/>
          </a:xfrm>
        </p:spPr>
        <p:txBody>
          <a:bodyPr/>
          <a:lstStyle/>
          <a:p>
            <a:r>
              <a:rPr lang="en-US" dirty="0"/>
              <a:t>Node Property Flow (NPF) Package</a:t>
            </a:r>
          </a:p>
        </p:txBody>
      </p:sp>
      <p:sp>
        <p:nvSpPr>
          <p:cNvPr id="3" name="Content Placeholder 2"/>
          <p:cNvSpPr>
            <a:spLocks noGrp="1"/>
          </p:cNvSpPr>
          <p:nvPr>
            <p:ph idx="1"/>
          </p:nvPr>
        </p:nvSpPr>
        <p:spPr>
          <a:xfrm>
            <a:off x="457200" y="1295400"/>
            <a:ext cx="8229600" cy="4337084"/>
          </a:xfrm>
        </p:spPr>
        <p:txBody>
          <a:bodyPr/>
          <a:lstStyle/>
          <a:p>
            <a:r>
              <a:rPr lang="en-US" sz="2400" dirty="0"/>
              <a:t>Calculates conductance between cells</a:t>
            </a:r>
          </a:p>
          <a:p>
            <a:r>
              <a:rPr lang="en-US" sz="2400" dirty="0"/>
              <a:t>Manages cell wetting and drying</a:t>
            </a:r>
          </a:p>
          <a:p>
            <a:r>
              <a:rPr lang="en-US" sz="2400" dirty="0"/>
              <a:t>Can invoke an optional XT3D formulation</a:t>
            </a:r>
          </a:p>
        </p:txBody>
      </p:sp>
      <p:pic>
        <p:nvPicPr>
          <p:cNvPr id="4" name="Picture 3"/>
          <p:cNvPicPr>
            <a:picLocks noChangeAspect="1"/>
          </p:cNvPicPr>
          <p:nvPr/>
        </p:nvPicPr>
        <p:blipFill>
          <a:blip r:embed="rId2"/>
          <a:stretch>
            <a:fillRect/>
          </a:stretch>
        </p:blipFill>
        <p:spPr>
          <a:xfrm>
            <a:off x="2286000" y="2971800"/>
            <a:ext cx="4692318" cy="2727525"/>
          </a:xfrm>
          <a:prstGeom prst="rect">
            <a:avLst/>
          </a:prstGeom>
        </p:spPr>
      </p:pic>
      <p:pic>
        <p:nvPicPr>
          <p:cNvPr id="5" name="Picture 4"/>
          <p:cNvPicPr>
            <a:picLocks noChangeAspect="1"/>
          </p:cNvPicPr>
          <p:nvPr/>
        </p:nvPicPr>
        <p:blipFill>
          <a:blip r:embed="rId3"/>
          <a:stretch>
            <a:fillRect/>
          </a:stretch>
        </p:blipFill>
        <p:spPr>
          <a:xfrm>
            <a:off x="3200400" y="5867400"/>
            <a:ext cx="3106966" cy="867426"/>
          </a:xfrm>
          <a:prstGeom prst="rect">
            <a:avLst/>
          </a:prstGeom>
        </p:spPr>
      </p:pic>
    </p:spTree>
    <p:extLst>
      <p:ext uri="{BB962C8B-B14F-4D97-AF65-F5344CB8AC3E}">
        <p14:creationId xmlns:p14="http://schemas.microsoft.com/office/powerpoint/2010/main" val="185552271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8053DD-FC61-3C41-93B9-365D02FD892F}"/>
              </a:ext>
            </a:extLst>
          </p:cNvPr>
          <p:cNvSpPr>
            <a:spLocks noGrp="1"/>
          </p:cNvSpPr>
          <p:nvPr>
            <p:ph type="title"/>
          </p:nvPr>
        </p:nvSpPr>
        <p:spPr/>
        <p:txBody>
          <a:bodyPr/>
          <a:lstStyle/>
          <a:p>
            <a:r>
              <a:rPr lang="en-US" dirty="0"/>
              <a:t>Conductance Equations</a:t>
            </a:r>
          </a:p>
        </p:txBody>
      </p:sp>
      <p:pic>
        <p:nvPicPr>
          <p:cNvPr id="4" name="Picture 3">
            <a:extLst>
              <a:ext uri="{FF2B5EF4-FFF2-40B4-BE49-F238E27FC236}">
                <a16:creationId xmlns:a16="http://schemas.microsoft.com/office/drawing/2014/main" id="{078D8AF0-CB5D-D242-A999-A4C63CBEBD1E}"/>
              </a:ext>
            </a:extLst>
          </p:cNvPr>
          <p:cNvPicPr>
            <a:picLocks noChangeAspect="1"/>
          </p:cNvPicPr>
          <p:nvPr/>
        </p:nvPicPr>
        <p:blipFill>
          <a:blip r:embed="rId2"/>
          <a:stretch>
            <a:fillRect/>
          </a:stretch>
        </p:blipFill>
        <p:spPr>
          <a:xfrm>
            <a:off x="1752600" y="1447800"/>
            <a:ext cx="5854700" cy="2679700"/>
          </a:xfrm>
          <a:prstGeom prst="rect">
            <a:avLst/>
          </a:prstGeom>
        </p:spPr>
      </p:pic>
      <p:pic>
        <p:nvPicPr>
          <p:cNvPr id="5" name="Picture 4">
            <a:extLst>
              <a:ext uri="{FF2B5EF4-FFF2-40B4-BE49-F238E27FC236}">
                <a16:creationId xmlns:a16="http://schemas.microsoft.com/office/drawing/2014/main" id="{AA0B76DC-BF0A-0442-84D2-8B43CA256D89}"/>
              </a:ext>
            </a:extLst>
          </p:cNvPr>
          <p:cNvPicPr>
            <a:picLocks noChangeAspect="1"/>
          </p:cNvPicPr>
          <p:nvPr/>
        </p:nvPicPr>
        <p:blipFill>
          <a:blip r:embed="rId3"/>
          <a:stretch>
            <a:fillRect/>
          </a:stretch>
        </p:blipFill>
        <p:spPr>
          <a:xfrm>
            <a:off x="838200" y="4648200"/>
            <a:ext cx="2667000" cy="1016000"/>
          </a:xfrm>
          <a:prstGeom prst="rect">
            <a:avLst/>
          </a:prstGeom>
        </p:spPr>
      </p:pic>
      <p:pic>
        <p:nvPicPr>
          <p:cNvPr id="6" name="Picture 5">
            <a:extLst>
              <a:ext uri="{FF2B5EF4-FFF2-40B4-BE49-F238E27FC236}">
                <a16:creationId xmlns:a16="http://schemas.microsoft.com/office/drawing/2014/main" id="{96D58213-333C-744F-BA19-3DF99C704DAF}"/>
              </a:ext>
            </a:extLst>
          </p:cNvPr>
          <p:cNvPicPr>
            <a:picLocks noChangeAspect="1"/>
          </p:cNvPicPr>
          <p:nvPr/>
        </p:nvPicPr>
        <p:blipFill>
          <a:blip r:embed="rId4"/>
          <a:stretch>
            <a:fillRect/>
          </a:stretch>
        </p:blipFill>
        <p:spPr>
          <a:xfrm>
            <a:off x="3987802" y="4686300"/>
            <a:ext cx="1651000" cy="939800"/>
          </a:xfrm>
          <a:prstGeom prst="rect">
            <a:avLst/>
          </a:prstGeom>
        </p:spPr>
      </p:pic>
      <p:pic>
        <p:nvPicPr>
          <p:cNvPr id="7" name="Picture 6">
            <a:extLst>
              <a:ext uri="{FF2B5EF4-FFF2-40B4-BE49-F238E27FC236}">
                <a16:creationId xmlns:a16="http://schemas.microsoft.com/office/drawing/2014/main" id="{876CA739-315C-B148-8ABF-B3BD22FC53D2}"/>
              </a:ext>
            </a:extLst>
          </p:cNvPr>
          <p:cNvPicPr>
            <a:picLocks noChangeAspect="1"/>
          </p:cNvPicPr>
          <p:nvPr/>
        </p:nvPicPr>
        <p:blipFill>
          <a:blip r:embed="rId5"/>
          <a:stretch>
            <a:fillRect/>
          </a:stretch>
        </p:blipFill>
        <p:spPr>
          <a:xfrm>
            <a:off x="6054362" y="4806950"/>
            <a:ext cx="2489200" cy="698500"/>
          </a:xfrm>
          <a:prstGeom prst="rect">
            <a:avLst/>
          </a:prstGeom>
        </p:spPr>
      </p:pic>
    </p:spTree>
    <p:extLst>
      <p:ext uri="{BB962C8B-B14F-4D97-AF65-F5344CB8AC3E}">
        <p14:creationId xmlns:p14="http://schemas.microsoft.com/office/powerpoint/2010/main" val="399398229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B3ABCB-54A7-084C-82AB-8F9891096FA5}"/>
              </a:ext>
            </a:extLst>
          </p:cNvPr>
          <p:cNvSpPr>
            <a:spLocks noGrp="1"/>
          </p:cNvSpPr>
          <p:nvPr>
            <p:ph type="title"/>
          </p:nvPr>
        </p:nvSpPr>
        <p:spPr/>
        <p:txBody>
          <a:bodyPr/>
          <a:lstStyle/>
          <a:p>
            <a:r>
              <a:rPr lang="en-US" dirty="0"/>
              <a:t>Prisms in Series</a:t>
            </a:r>
          </a:p>
        </p:txBody>
      </p:sp>
      <p:pic>
        <p:nvPicPr>
          <p:cNvPr id="3" name="Picture 2">
            <a:extLst>
              <a:ext uri="{FF2B5EF4-FFF2-40B4-BE49-F238E27FC236}">
                <a16:creationId xmlns:a16="http://schemas.microsoft.com/office/drawing/2014/main" id="{61342E38-E9C3-7A40-A341-456DB85D554F}"/>
              </a:ext>
            </a:extLst>
          </p:cNvPr>
          <p:cNvPicPr>
            <a:picLocks noChangeAspect="1"/>
          </p:cNvPicPr>
          <p:nvPr/>
        </p:nvPicPr>
        <p:blipFill>
          <a:blip r:embed="rId2"/>
          <a:stretch>
            <a:fillRect/>
          </a:stretch>
        </p:blipFill>
        <p:spPr>
          <a:xfrm>
            <a:off x="1283854" y="1295400"/>
            <a:ext cx="6500091" cy="3117273"/>
          </a:xfrm>
          <a:prstGeom prst="rect">
            <a:avLst/>
          </a:prstGeom>
        </p:spPr>
      </p:pic>
      <p:pic>
        <p:nvPicPr>
          <p:cNvPr id="4" name="Picture 3">
            <a:extLst>
              <a:ext uri="{FF2B5EF4-FFF2-40B4-BE49-F238E27FC236}">
                <a16:creationId xmlns:a16="http://schemas.microsoft.com/office/drawing/2014/main" id="{2916C944-28E9-4942-8D74-9F0A9F64CC0B}"/>
              </a:ext>
            </a:extLst>
          </p:cNvPr>
          <p:cNvPicPr>
            <a:picLocks noChangeAspect="1"/>
          </p:cNvPicPr>
          <p:nvPr/>
        </p:nvPicPr>
        <p:blipFill>
          <a:blip r:embed="rId3"/>
          <a:stretch>
            <a:fillRect/>
          </a:stretch>
        </p:blipFill>
        <p:spPr>
          <a:xfrm>
            <a:off x="1905000" y="4996873"/>
            <a:ext cx="2197100" cy="1117600"/>
          </a:xfrm>
          <a:prstGeom prst="rect">
            <a:avLst/>
          </a:prstGeom>
        </p:spPr>
      </p:pic>
      <p:pic>
        <p:nvPicPr>
          <p:cNvPr id="5" name="Picture 4">
            <a:extLst>
              <a:ext uri="{FF2B5EF4-FFF2-40B4-BE49-F238E27FC236}">
                <a16:creationId xmlns:a16="http://schemas.microsoft.com/office/drawing/2014/main" id="{164C7DD5-FC01-5D4B-A829-1A6FAA990B0D}"/>
              </a:ext>
            </a:extLst>
          </p:cNvPr>
          <p:cNvPicPr>
            <a:picLocks noChangeAspect="1"/>
          </p:cNvPicPr>
          <p:nvPr/>
        </p:nvPicPr>
        <p:blipFill>
          <a:blip r:embed="rId4"/>
          <a:stretch>
            <a:fillRect/>
          </a:stretch>
        </p:blipFill>
        <p:spPr>
          <a:xfrm>
            <a:off x="4800600" y="4996873"/>
            <a:ext cx="2108200" cy="1104900"/>
          </a:xfrm>
          <a:prstGeom prst="rect">
            <a:avLst/>
          </a:prstGeom>
        </p:spPr>
      </p:pic>
    </p:spTree>
    <p:extLst>
      <p:ext uri="{BB962C8B-B14F-4D97-AF65-F5344CB8AC3E}">
        <p14:creationId xmlns:p14="http://schemas.microsoft.com/office/powerpoint/2010/main" val="410221448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B50C0C-D524-864D-87EB-C63623B3112C}"/>
              </a:ext>
            </a:extLst>
          </p:cNvPr>
          <p:cNvSpPr>
            <a:spLocks noGrp="1"/>
          </p:cNvSpPr>
          <p:nvPr>
            <p:ph type="title"/>
          </p:nvPr>
        </p:nvSpPr>
        <p:spPr/>
        <p:txBody>
          <a:bodyPr/>
          <a:lstStyle/>
          <a:p>
            <a:r>
              <a:rPr lang="en-US" dirty="0"/>
              <a:t>Horizontal Conductance</a:t>
            </a:r>
          </a:p>
        </p:txBody>
      </p:sp>
      <p:pic>
        <p:nvPicPr>
          <p:cNvPr id="3" name="Picture 2">
            <a:extLst>
              <a:ext uri="{FF2B5EF4-FFF2-40B4-BE49-F238E27FC236}">
                <a16:creationId xmlns:a16="http://schemas.microsoft.com/office/drawing/2014/main" id="{0B15FA50-A980-4B40-96A1-BAE9D87D0834}"/>
              </a:ext>
            </a:extLst>
          </p:cNvPr>
          <p:cNvPicPr>
            <a:picLocks noChangeAspect="1"/>
          </p:cNvPicPr>
          <p:nvPr/>
        </p:nvPicPr>
        <p:blipFill>
          <a:blip r:embed="rId2"/>
          <a:stretch>
            <a:fillRect/>
          </a:stretch>
        </p:blipFill>
        <p:spPr>
          <a:xfrm>
            <a:off x="2042496" y="1371600"/>
            <a:ext cx="5059008" cy="2959835"/>
          </a:xfrm>
          <a:prstGeom prst="rect">
            <a:avLst/>
          </a:prstGeom>
        </p:spPr>
      </p:pic>
      <p:pic>
        <p:nvPicPr>
          <p:cNvPr id="4" name="Picture 3">
            <a:extLst>
              <a:ext uri="{FF2B5EF4-FFF2-40B4-BE49-F238E27FC236}">
                <a16:creationId xmlns:a16="http://schemas.microsoft.com/office/drawing/2014/main" id="{07032E0C-6041-1948-B6D4-49061242947E}"/>
              </a:ext>
            </a:extLst>
          </p:cNvPr>
          <p:cNvPicPr>
            <a:picLocks noChangeAspect="1"/>
          </p:cNvPicPr>
          <p:nvPr/>
        </p:nvPicPr>
        <p:blipFill>
          <a:blip r:embed="rId3"/>
          <a:stretch>
            <a:fillRect/>
          </a:stretch>
        </p:blipFill>
        <p:spPr>
          <a:xfrm>
            <a:off x="2190750" y="4724400"/>
            <a:ext cx="4686300" cy="1054100"/>
          </a:xfrm>
          <a:prstGeom prst="rect">
            <a:avLst/>
          </a:prstGeom>
        </p:spPr>
      </p:pic>
    </p:spTree>
    <p:extLst>
      <p:ext uri="{BB962C8B-B14F-4D97-AF65-F5344CB8AC3E}">
        <p14:creationId xmlns:p14="http://schemas.microsoft.com/office/powerpoint/2010/main" val="90338751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457200" y="1143000"/>
            <a:ext cx="4399358" cy="4684105"/>
          </a:xfrm>
          <a:prstGeom prst="rect">
            <a:avLst/>
          </a:prstGeom>
        </p:spPr>
      </p:pic>
      <p:sp>
        <p:nvSpPr>
          <p:cNvPr id="4" name="Title 3"/>
          <p:cNvSpPr>
            <a:spLocks noGrp="1"/>
          </p:cNvSpPr>
          <p:nvPr>
            <p:ph type="title"/>
          </p:nvPr>
        </p:nvSpPr>
        <p:spPr/>
        <p:txBody>
          <a:bodyPr/>
          <a:lstStyle/>
          <a:p>
            <a:r>
              <a:rPr lang="en-US" dirty="0"/>
              <a:t>NPF Input File</a:t>
            </a:r>
          </a:p>
        </p:txBody>
      </p:sp>
    </p:spTree>
    <p:extLst>
      <p:ext uri="{BB962C8B-B14F-4D97-AF65-F5344CB8AC3E}">
        <p14:creationId xmlns:p14="http://schemas.microsoft.com/office/powerpoint/2010/main" val="192759144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457200" y="1143000"/>
            <a:ext cx="4399358" cy="4684105"/>
          </a:xfrm>
          <a:prstGeom prst="rect">
            <a:avLst/>
          </a:prstGeom>
        </p:spPr>
      </p:pic>
      <p:sp>
        <p:nvSpPr>
          <p:cNvPr id="4" name="Title 3"/>
          <p:cNvSpPr>
            <a:spLocks noGrp="1"/>
          </p:cNvSpPr>
          <p:nvPr>
            <p:ph type="title"/>
          </p:nvPr>
        </p:nvSpPr>
        <p:spPr/>
        <p:txBody>
          <a:bodyPr/>
          <a:lstStyle/>
          <a:p>
            <a:r>
              <a:rPr lang="en-US" dirty="0"/>
              <a:t>NPF Input File</a:t>
            </a:r>
          </a:p>
        </p:txBody>
      </p:sp>
      <p:sp>
        <p:nvSpPr>
          <p:cNvPr id="5" name="Rectangle 4"/>
          <p:cNvSpPr/>
          <p:nvPr/>
        </p:nvSpPr>
        <p:spPr bwMode="auto">
          <a:xfrm>
            <a:off x="762000" y="3276600"/>
            <a:ext cx="2209800" cy="304800"/>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a:ln>
                <a:noFill/>
              </a:ln>
              <a:solidFill>
                <a:schemeClr val="tx1"/>
              </a:solidFill>
              <a:effectLst/>
              <a:latin typeface="Arial" charset="0"/>
              <a:ea typeface="ＭＳ Ｐゴシック" charset="0"/>
            </a:endParaRPr>
          </a:p>
        </p:txBody>
      </p:sp>
      <p:sp>
        <p:nvSpPr>
          <p:cNvPr id="7" name="TextBox 6"/>
          <p:cNvSpPr txBox="1"/>
          <p:nvPr/>
        </p:nvSpPr>
        <p:spPr>
          <a:xfrm>
            <a:off x="5334000" y="2093655"/>
            <a:ext cx="3200400" cy="2554545"/>
          </a:xfrm>
          <a:prstGeom prst="rect">
            <a:avLst/>
          </a:prstGeom>
          <a:noFill/>
        </p:spPr>
        <p:txBody>
          <a:bodyPr wrap="square" rtlCol="0">
            <a:spAutoFit/>
          </a:bodyPr>
          <a:lstStyle/>
          <a:p>
            <a:r>
              <a:rPr lang="en-US" sz="2000" dirty="0">
                <a:solidFill>
                  <a:srgbClr val="FFFFFF"/>
                </a:solidFill>
              </a:rPr>
              <a:t>ICELLTYPE=0: cell is treated as confined for conductance calculations</a:t>
            </a:r>
          </a:p>
          <a:p>
            <a:endParaRPr lang="en-US" sz="2000" dirty="0">
              <a:solidFill>
                <a:srgbClr val="FFFFFF"/>
              </a:solidFill>
            </a:endParaRPr>
          </a:p>
          <a:p>
            <a:r>
              <a:rPr lang="en-US" sz="2000" dirty="0">
                <a:solidFill>
                  <a:srgbClr val="FFFFFF"/>
                </a:solidFill>
              </a:rPr>
              <a:t>ICELLTYPE=1: cell converts between confined and unconfined depending on head</a:t>
            </a:r>
          </a:p>
        </p:txBody>
      </p:sp>
    </p:spTree>
    <p:extLst>
      <p:ext uri="{BB962C8B-B14F-4D97-AF65-F5344CB8AC3E}">
        <p14:creationId xmlns:p14="http://schemas.microsoft.com/office/powerpoint/2010/main" val="57727960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ellipsoid.png"/>
          <p:cNvPicPr>
            <a:picLocks noChangeAspect="1"/>
          </p:cNvPicPr>
          <p:nvPr/>
        </p:nvPicPr>
        <p:blipFill rotWithShape="1">
          <a:blip r:embed="rId2" cstate="print">
            <a:extLst>
              <a:ext uri="{28A0092B-C50C-407E-A947-70E740481C1C}">
                <a14:useLocalDpi xmlns:a14="http://schemas.microsoft.com/office/drawing/2010/main"/>
              </a:ext>
            </a:extLst>
          </a:blip>
          <a:srcRect l="2477" t="22523" r="18704" b="26298"/>
          <a:stretch/>
        </p:blipFill>
        <p:spPr>
          <a:xfrm>
            <a:off x="4004732" y="4507468"/>
            <a:ext cx="4922621" cy="1901151"/>
          </a:xfrm>
          <a:prstGeom prst="rect">
            <a:avLst/>
          </a:prstGeom>
        </p:spPr>
      </p:pic>
      <p:pic>
        <p:nvPicPr>
          <p:cNvPr id="6" name="Picture 5"/>
          <p:cNvPicPr>
            <a:picLocks noChangeAspect="1"/>
          </p:cNvPicPr>
          <p:nvPr/>
        </p:nvPicPr>
        <p:blipFill>
          <a:blip r:embed="rId3"/>
          <a:stretch>
            <a:fillRect/>
          </a:stretch>
        </p:blipFill>
        <p:spPr>
          <a:xfrm>
            <a:off x="457200" y="1143000"/>
            <a:ext cx="4399358" cy="4684105"/>
          </a:xfrm>
          <a:prstGeom prst="rect">
            <a:avLst/>
          </a:prstGeom>
        </p:spPr>
      </p:pic>
      <p:sp>
        <p:nvSpPr>
          <p:cNvPr id="4" name="Title 3"/>
          <p:cNvSpPr>
            <a:spLocks noGrp="1"/>
          </p:cNvSpPr>
          <p:nvPr>
            <p:ph type="title"/>
          </p:nvPr>
        </p:nvSpPr>
        <p:spPr/>
        <p:txBody>
          <a:bodyPr/>
          <a:lstStyle/>
          <a:p>
            <a:r>
              <a:rPr lang="en-US" dirty="0"/>
              <a:t>NPF Input File</a:t>
            </a:r>
          </a:p>
        </p:txBody>
      </p:sp>
      <p:sp>
        <p:nvSpPr>
          <p:cNvPr id="7" name="Rectangle 6"/>
          <p:cNvSpPr/>
          <p:nvPr/>
        </p:nvSpPr>
        <p:spPr bwMode="auto">
          <a:xfrm>
            <a:off x="762000" y="3581400"/>
            <a:ext cx="1905000" cy="838200"/>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a:ln>
                <a:noFill/>
              </a:ln>
              <a:solidFill>
                <a:schemeClr val="tx1"/>
              </a:solidFill>
              <a:effectLst/>
              <a:latin typeface="Arial" charset="0"/>
              <a:ea typeface="ＭＳ Ｐゴシック" charset="0"/>
            </a:endParaRPr>
          </a:p>
        </p:txBody>
      </p:sp>
      <p:pic>
        <p:nvPicPr>
          <p:cNvPr id="8" name="Picture 7"/>
          <p:cNvPicPr>
            <a:picLocks noChangeAspect="1"/>
          </p:cNvPicPr>
          <p:nvPr/>
        </p:nvPicPr>
        <p:blipFill>
          <a:blip r:embed="rId4"/>
          <a:stretch>
            <a:fillRect/>
          </a:stretch>
        </p:blipFill>
        <p:spPr>
          <a:xfrm>
            <a:off x="5257800" y="1524000"/>
            <a:ext cx="3501251" cy="2365710"/>
          </a:xfrm>
          <a:prstGeom prst="rect">
            <a:avLst/>
          </a:prstGeom>
        </p:spPr>
      </p:pic>
      <p:sp>
        <p:nvSpPr>
          <p:cNvPr id="14" name="TextBox 13"/>
          <p:cNvSpPr txBox="1"/>
          <p:nvPr/>
        </p:nvSpPr>
        <p:spPr>
          <a:xfrm>
            <a:off x="8271932" y="5117068"/>
            <a:ext cx="338629" cy="369332"/>
          </a:xfrm>
          <a:prstGeom prst="rect">
            <a:avLst/>
          </a:prstGeom>
          <a:noFill/>
        </p:spPr>
        <p:txBody>
          <a:bodyPr wrap="none" rtlCol="0">
            <a:spAutoFit/>
          </a:bodyPr>
          <a:lstStyle/>
          <a:p>
            <a:r>
              <a:rPr lang="en-US" sz="1800" dirty="0">
                <a:solidFill>
                  <a:srgbClr val="FFFFFF"/>
                </a:solidFill>
              </a:rPr>
              <a:t>K</a:t>
            </a:r>
          </a:p>
        </p:txBody>
      </p:sp>
      <p:sp>
        <p:nvSpPr>
          <p:cNvPr id="15" name="TextBox 14"/>
          <p:cNvSpPr txBox="1"/>
          <p:nvPr/>
        </p:nvSpPr>
        <p:spPr>
          <a:xfrm>
            <a:off x="7676547" y="5966936"/>
            <a:ext cx="595385" cy="369332"/>
          </a:xfrm>
          <a:prstGeom prst="rect">
            <a:avLst/>
          </a:prstGeom>
          <a:noFill/>
        </p:spPr>
        <p:txBody>
          <a:bodyPr wrap="none" rtlCol="0">
            <a:spAutoFit/>
          </a:bodyPr>
          <a:lstStyle/>
          <a:p>
            <a:r>
              <a:rPr lang="en-US" sz="1800" dirty="0">
                <a:solidFill>
                  <a:srgbClr val="FFFFFF"/>
                </a:solidFill>
              </a:rPr>
              <a:t>K22</a:t>
            </a:r>
          </a:p>
        </p:txBody>
      </p:sp>
      <p:sp>
        <p:nvSpPr>
          <p:cNvPr id="16" name="TextBox 15"/>
          <p:cNvSpPr txBox="1"/>
          <p:nvPr/>
        </p:nvSpPr>
        <p:spPr>
          <a:xfrm>
            <a:off x="6533547" y="6260068"/>
            <a:ext cx="595385" cy="369332"/>
          </a:xfrm>
          <a:prstGeom prst="rect">
            <a:avLst/>
          </a:prstGeom>
          <a:noFill/>
        </p:spPr>
        <p:txBody>
          <a:bodyPr wrap="none" rtlCol="0">
            <a:spAutoFit/>
          </a:bodyPr>
          <a:lstStyle/>
          <a:p>
            <a:r>
              <a:rPr lang="en-US" sz="1800" dirty="0">
                <a:solidFill>
                  <a:srgbClr val="FFFFFF"/>
                </a:solidFill>
              </a:rPr>
              <a:t>K33</a:t>
            </a:r>
          </a:p>
        </p:txBody>
      </p:sp>
    </p:spTree>
    <p:extLst>
      <p:ext uri="{BB962C8B-B14F-4D97-AF65-F5344CB8AC3E}">
        <p14:creationId xmlns:p14="http://schemas.microsoft.com/office/powerpoint/2010/main" val="24841461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3F1A1C-5495-F4DA-2D36-6BE65609DC12}"/>
              </a:ext>
            </a:extLst>
          </p:cNvPr>
          <p:cNvSpPr>
            <a:spLocks noGrp="1"/>
          </p:cNvSpPr>
          <p:nvPr>
            <p:ph type="title"/>
          </p:nvPr>
        </p:nvSpPr>
        <p:spPr/>
        <p:txBody>
          <a:bodyPr/>
          <a:lstStyle/>
          <a:p>
            <a:r>
              <a:rPr lang="en-US" dirty="0"/>
              <a:t>MODFLOW 6 Distribution</a:t>
            </a:r>
          </a:p>
        </p:txBody>
      </p:sp>
      <p:sp>
        <p:nvSpPr>
          <p:cNvPr id="3" name="Content Placeholder 2">
            <a:extLst>
              <a:ext uri="{FF2B5EF4-FFF2-40B4-BE49-F238E27FC236}">
                <a16:creationId xmlns:a16="http://schemas.microsoft.com/office/drawing/2014/main" id="{6DBD27EE-3204-7391-FB6E-06B67A7352BB}"/>
              </a:ext>
            </a:extLst>
          </p:cNvPr>
          <p:cNvSpPr>
            <a:spLocks noGrp="1"/>
          </p:cNvSpPr>
          <p:nvPr>
            <p:ph idx="1"/>
          </p:nvPr>
        </p:nvSpPr>
        <p:spPr/>
        <p:txBody>
          <a:bodyPr/>
          <a:lstStyle/>
          <a:p>
            <a:r>
              <a:rPr lang="en-US" dirty="0"/>
              <a:t>Zip file available from USGS website</a:t>
            </a:r>
          </a:p>
          <a:p>
            <a:endParaRPr lang="en-US" dirty="0"/>
          </a:p>
          <a:p>
            <a:endParaRPr lang="en-US" dirty="0"/>
          </a:p>
          <a:p>
            <a:endParaRPr lang="en-US" dirty="0"/>
          </a:p>
          <a:p>
            <a:r>
              <a:rPr lang="en-US" dirty="0"/>
              <a:t>Unzipped</a:t>
            </a:r>
          </a:p>
          <a:p>
            <a:pPr lvl="1"/>
            <a:endParaRPr lang="en-US" dirty="0"/>
          </a:p>
        </p:txBody>
      </p:sp>
      <p:pic>
        <p:nvPicPr>
          <p:cNvPr id="4" name="Picture 3">
            <a:extLst>
              <a:ext uri="{FF2B5EF4-FFF2-40B4-BE49-F238E27FC236}">
                <a16:creationId xmlns:a16="http://schemas.microsoft.com/office/drawing/2014/main" id="{AF57BED5-B298-82C9-9555-E29F690D0C5E}"/>
              </a:ext>
            </a:extLst>
          </p:cNvPr>
          <p:cNvPicPr>
            <a:picLocks noChangeAspect="1"/>
          </p:cNvPicPr>
          <p:nvPr/>
        </p:nvPicPr>
        <p:blipFill>
          <a:blip r:embed="rId2"/>
          <a:stretch>
            <a:fillRect/>
          </a:stretch>
        </p:blipFill>
        <p:spPr>
          <a:xfrm>
            <a:off x="1600200" y="1981200"/>
            <a:ext cx="5105400" cy="1175908"/>
          </a:xfrm>
          <a:prstGeom prst="rect">
            <a:avLst/>
          </a:prstGeom>
        </p:spPr>
      </p:pic>
      <p:pic>
        <p:nvPicPr>
          <p:cNvPr id="6" name="Picture 5">
            <a:extLst>
              <a:ext uri="{FF2B5EF4-FFF2-40B4-BE49-F238E27FC236}">
                <a16:creationId xmlns:a16="http://schemas.microsoft.com/office/drawing/2014/main" id="{221B3F85-FA07-CADD-9234-A87AB068F1A1}"/>
              </a:ext>
            </a:extLst>
          </p:cNvPr>
          <p:cNvPicPr>
            <a:picLocks noChangeAspect="1"/>
          </p:cNvPicPr>
          <p:nvPr/>
        </p:nvPicPr>
        <p:blipFill>
          <a:blip r:embed="rId3"/>
          <a:stretch>
            <a:fillRect/>
          </a:stretch>
        </p:blipFill>
        <p:spPr>
          <a:xfrm>
            <a:off x="3200400" y="3571538"/>
            <a:ext cx="2309091" cy="3054297"/>
          </a:xfrm>
          <a:prstGeom prst="rect">
            <a:avLst/>
          </a:prstGeom>
        </p:spPr>
      </p:pic>
    </p:spTree>
    <p:extLst>
      <p:ext uri="{BB962C8B-B14F-4D97-AF65-F5344CB8AC3E}">
        <p14:creationId xmlns:p14="http://schemas.microsoft.com/office/powerpoint/2010/main" val="405250024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ngle123.png"/>
          <p:cNvPicPr>
            <a:picLocks noChangeAspect="1"/>
          </p:cNvPicPr>
          <p:nvPr/>
        </p:nvPicPr>
        <p:blipFill rotWithShape="1">
          <a:blip r:embed="rId2" cstate="print">
            <a:extLst>
              <a:ext uri="{28A0092B-C50C-407E-A947-70E740481C1C}">
                <a14:useLocalDpi xmlns:a14="http://schemas.microsoft.com/office/drawing/2010/main"/>
              </a:ext>
            </a:extLst>
          </a:blip>
          <a:srcRect r="16751"/>
          <a:stretch/>
        </p:blipFill>
        <p:spPr>
          <a:xfrm>
            <a:off x="4114800" y="1295400"/>
            <a:ext cx="4726641" cy="3376986"/>
          </a:xfrm>
          <a:prstGeom prst="rect">
            <a:avLst/>
          </a:prstGeom>
        </p:spPr>
      </p:pic>
      <p:pic>
        <p:nvPicPr>
          <p:cNvPr id="6" name="Picture 5"/>
          <p:cNvPicPr>
            <a:picLocks noChangeAspect="1"/>
          </p:cNvPicPr>
          <p:nvPr/>
        </p:nvPicPr>
        <p:blipFill>
          <a:blip r:embed="rId3"/>
          <a:stretch>
            <a:fillRect/>
          </a:stretch>
        </p:blipFill>
        <p:spPr>
          <a:xfrm>
            <a:off x="457200" y="1143000"/>
            <a:ext cx="4399358" cy="4684105"/>
          </a:xfrm>
          <a:prstGeom prst="rect">
            <a:avLst/>
          </a:prstGeom>
        </p:spPr>
      </p:pic>
      <p:sp>
        <p:nvSpPr>
          <p:cNvPr id="4" name="Title 3"/>
          <p:cNvSpPr>
            <a:spLocks noGrp="1"/>
          </p:cNvSpPr>
          <p:nvPr>
            <p:ph type="title"/>
          </p:nvPr>
        </p:nvSpPr>
        <p:spPr/>
        <p:txBody>
          <a:bodyPr/>
          <a:lstStyle/>
          <a:p>
            <a:r>
              <a:rPr lang="en-US" dirty="0"/>
              <a:t>NPF Input File</a:t>
            </a:r>
          </a:p>
        </p:txBody>
      </p:sp>
      <p:sp>
        <p:nvSpPr>
          <p:cNvPr id="7" name="Rectangle 6"/>
          <p:cNvSpPr/>
          <p:nvPr/>
        </p:nvSpPr>
        <p:spPr bwMode="auto">
          <a:xfrm>
            <a:off x="762000" y="4419600"/>
            <a:ext cx="2133600" cy="838200"/>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a:ln>
                <a:noFill/>
              </a:ln>
              <a:solidFill>
                <a:schemeClr val="tx1"/>
              </a:solidFill>
              <a:effectLst/>
              <a:latin typeface="Arial" charset="0"/>
              <a:ea typeface="ＭＳ Ｐゴシック" charset="0"/>
            </a:endParaRPr>
          </a:p>
        </p:txBody>
      </p:sp>
      <p:sp>
        <p:nvSpPr>
          <p:cNvPr id="2" name="TextBox 1"/>
          <p:cNvSpPr txBox="1"/>
          <p:nvPr/>
        </p:nvSpPr>
        <p:spPr>
          <a:xfrm>
            <a:off x="5486400" y="584537"/>
            <a:ext cx="3200400" cy="1015663"/>
          </a:xfrm>
          <a:prstGeom prst="rect">
            <a:avLst/>
          </a:prstGeom>
          <a:noFill/>
        </p:spPr>
        <p:txBody>
          <a:bodyPr wrap="square" rtlCol="0">
            <a:spAutoFit/>
          </a:bodyPr>
          <a:lstStyle/>
          <a:p>
            <a:r>
              <a:rPr lang="en-US" sz="2000" dirty="0">
                <a:solidFill>
                  <a:srgbClr val="FFFFFF"/>
                </a:solidFill>
              </a:rPr>
              <a:t>Conductivity ellipsoid (for any cell) can be rotated around its three axes</a:t>
            </a:r>
          </a:p>
        </p:txBody>
      </p:sp>
      <p:pic>
        <p:nvPicPr>
          <p:cNvPr id="8" name="Picture 7"/>
          <p:cNvPicPr>
            <a:picLocks noChangeAspect="1"/>
          </p:cNvPicPr>
          <p:nvPr/>
        </p:nvPicPr>
        <p:blipFill>
          <a:blip r:embed="rId4"/>
          <a:stretch>
            <a:fillRect/>
          </a:stretch>
        </p:blipFill>
        <p:spPr>
          <a:xfrm>
            <a:off x="5562600" y="4648200"/>
            <a:ext cx="2808282" cy="2032153"/>
          </a:xfrm>
          <a:prstGeom prst="rect">
            <a:avLst/>
          </a:prstGeom>
        </p:spPr>
      </p:pic>
    </p:spTree>
    <p:extLst>
      <p:ext uri="{BB962C8B-B14F-4D97-AF65-F5344CB8AC3E}">
        <p14:creationId xmlns:p14="http://schemas.microsoft.com/office/powerpoint/2010/main" val="171834788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457200" y="1143000"/>
            <a:ext cx="4399358" cy="4684105"/>
          </a:xfrm>
          <a:prstGeom prst="rect">
            <a:avLst/>
          </a:prstGeom>
        </p:spPr>
      </p:pic>
      <p:sp>
        <p:nvSpPr>
          <p:cNvPr id="4" name="Title 3"/>
          <p:cNvSpPr>
            <a:spLocks noGrp="1"/>
          </p:cNvSpPr>
          <p:nvPr>
            <p:ph type="title"/>
          </p:nvPr>
        </p:nvSpPr>
        <p:spPr/>
        <p:txBody>
          <a:bodyPr/>
          <a:lstStyle/>
          <a:p>
            <a:r>
              <a:rPr lang="en-US" dirty="0"/>
              <a:t>NPF Input File</a:t>
            </a:r>
          </a:p>
        </p:txBody>
      </p:sp>
      <p:pic>
        <p:nvPicPr>
          <p:cNvPr id="5" name="Picture 4"/>
          <p:cNvPicPr>
            <a:picLocks noChangeAspect="1"/>
          </p:cNvPicPr>
          <p:nvPr/>
        </p:nvPicPr>
        <p:blipFill>
          <a:blip r:embed="rId3"/>
          <a:stretch>
            <a:fillRect/>
          </a:stretch>
        </p:blipFill>
        <p:spPr>
          <a:xfrm>
            <a:off x="5410200" y="1524000"/>
            <a:ext cx="2352084" cy="1273797"/>
          </a:xfrm>
          <a:prstGeom prst="rect">
            <a:avLst/>
          </a:prstGeom>
        </p:spPr>
      </p:pic>
      <p:pic>
        <p:nvPicPr>
          <p:cNvPr id="7" name="Picture 6"/>
          <p:cNvPicPr>
            <a:picLocks noChangeAspect="1"/>
          </p:cNvPicPr>
          <p:nvPr/>
        </p:nvPicPr>
        <p:blipFill>
          <a:blip r:embed="rId4"/>
          <a:stretch>
            <a:fillRect/>
          </a:stretch>
        </p:blipFill>
        <p:spPr>
          <a:xfrm>
            <a:off x="4267200" y="3124200"/>
            <a:ext cx="4692318" cy="955644"/>
          </a:xfrm>
          <a:prstGeom prst="rect">
            <a:avLst/>
          </a:prstGeom>
        </p:spPr>
      </p:pic>
      <p:pic>
        <p:nvPicPr>
          <p:cNvPr id="8" name="Picture 7"/>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486400" y="4267200"/>
            <a:ext cx="2404813" cy="1746585"/>
          </a:xfrm>
          <a:prstGeom prst="rect">
            <a:avLst/>
          </a:prstGeom>
        </p:spPr>
      </p:pic>
      <p:sp>
        <p:nvSpPr>
          <p:cNvPr id="9" name="Rectangle 8"/>
          <p:cNvSpPr/>
          <p:nvPr/>
        </p:nvSpPr>
        <p:spPr bwMode="auto">
          <a:xfrm>
            <a:off x="762000" y="2667000"/>
            <a:ext cx="914400" cy="228600"/>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a:ln>
                <a:noFill/>
              </a:ln>
              <a:solidFill>
                <a:schemeClr val="tx1"/>
              </a:solidFill>
              <a:effectLst/>
              <a:latin typeface="Arial" charset="0"/>
              <a:ea typeface="ＭＳ Ｐゴシック" charset="0"/>
            </a:endParaRPr>
          </a:p>
        </p:txBody>
      </p:sp>
      <p:sp>
        <p:nvSpPr>
          <p:cNvPr id="10" name="TextBox 9"/>
          <p:cNvSpPr txBox="1"/>
          <p:nvPr/>
        </p:nvSpPr>
        <p:spPr>
          <a:xfrm>
            <a:off x="5181600" y="355937"/>
            <a:ext cx="3200400" cy="1015663"/>
          </a:xfrm>
          <a:prstGeom prst="rect">
            <a:avLst/>
          </a:prstGeom>
          <a:noFill/>
        </p:spPr>
        <p:txBody>
          <a:bodyPr wrap="square" rtlCol="0">
            <a:spAutoFit/>
          </a:bodyPr>
          <a:lstStyle/>
          <a:p>
            <a:r>
              <a:rPr lang="en-US" sz="2000" dirty="0">
                <a:solidFill>
                  <a:srgbClr val="FFFFFF"/>
                </a:solidFill>
              </a:rPr>
              <a:t>XT3D Option more robust, but computationally expensive</a:t>
            </a:r>
          </a:p>
        </p:txBody>
      </p:sp>
    </p:spTree>
    <p:extLst>
      <p:ext uri="{BB962C8B-B14F-4D97-AF65-F5344CB8AC3E}">
        <p14:creationId xmlns:p14="http://schemas.microsoft.com/office/powerpoint/2010/main" val="265281654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457200" y="1143000"/>
            <a:ext cx="4399358" cy="4684105"/>
          </a:xfrm>
          <a:prstGeom prst="rect">
            <a:avLst/>
          </a:prstGeom>
        </p:spPr>
      </p:pic>
      <p:sp>
        <p:nvSpPr>
          <p:cNvPr id="4" name="Title 3"/>
          <p:cNvSpPr>
            <a:spLocks noGrp="1"/>
          </p:cNvSpPr>
          <p:nvPr>
            <p:ph type="title"/>
          </p:nvPr>
        </p:nvSpPr>
        <p:spPr/>
        <p:txBody>
          <a:bodyPr/>
          <a:lstStyle/>
          <a:p>
            <a:r>
              <a:rPr lang="en-US" dirty="0"/>
              <a:t>NPF Input File</a:t>
            </a:r>
          </a:p>
        </p:txBody>
      </p:sp>
      <p:sp>
        <p:nvSpPr>
          <p:cNvPr id="5" name="Rectangle 4"/>
          <p:cNvSpPr/>
          <p:nvPr/>
        </p:nvSpPr>
        <p:spPr bwMode="auto">
          <a:xfrm>
            <a:off x="838200" y="2514600"/>
            <a:ext cx="3429000" cy="228600"/>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a:ln>
                <a:noFill/>
              </a:ln>
              <a:solidFill>
                <a:schemeClr val="tx1"/>
              </a:solidFill>
              <a:effectLst/>
              <a:latin typeface="Arial" charset="0"/>
              <a:ea typeface="ＭＳ Ｐゴシック" charset="0"/>
            </a:endParaRPr>
          </a:p>
        </p:txBody>
      </p:sp>
      <p:sp>
        <p:nvSpPr>
          <p:cNvPr id="7" name="Rectangle 6"/>
          <p:cNvSpPr/>
          <p:nvPr/>
        </p:nvSpPr>
        <p:spPr bwMode="auto">
          <a:xfrm>
            <a:off x="762000" y="5181600"/>
            <a:ext cx="1981200" cy="381000"/>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a:ln>
                <a:noFill/>
              </a:ln>
              <a:solidFill>
                <a:schemeClr val="tx1"/>
              </a:solidFill>
              <a:effectLst/>
              <a:latin typeface="Arial" charset="0"/>
              <a:ea typeface="ＭＳ Ｐゴシック" charset="0"/>
            </a:endParaRPr>
          </a:p>
        </p:txBody>
      </p:sp>
      <p:sp>
        <p:nvSpPr>
          <p:cNvPr id="8" name="TextBox 7"/>
          <p:cNvSpPr txBox="1"/>
          <p:nvPr/>
        </p:nvSpPr>
        <p:spPr>
          <a:xfrm>
            <a:off x="5334000" y="1219200"/>
            <a:ext cx="3200400" cy="1015663"/>
          </a:xfrm>
          <a:prstGeom prst="rect">
            <a:avLst/>
          </a:prstGeom>
          <a:noFill/>
        </p:spPr>
        <p:txBody>
          <a:bodyPr wrap="square" rtlCol="0">
            <a:spAutoFit/>
          </a:bodyPr>
          <a:lstStyle/>
          <a:p>
            <a:r>
              <a:rPr lang="en-US" sz="2000" dirty="0">
                <a:solidFill>
                  <a:srgbClr val="FFFFFF"/>
                </a:solidFill>
              </a:rPr>
              <a:t>MODFLOW rewetting can be used to reactivate cells that have gone dry</a:t>
            </a:r>
          </a:p>
        </p:txBody>
      </p:sp>
      <p:pic>
        <p:nvPicPr>
          <p:cNvPr id="13" name="Picture 12"/>
          <p:cNvPicPr>
            <a:picLocks noChangeAspect="1"/>
          </p:cNvPicPr>
          <p:nvPr/>
        </p:nvPicPr>
        <p:blipFill>
          <a:blip r:embed="rId3"/>
          <a:stretch>
            <a:fillRect/>
          </a:stretch>
        </p:blipFill>
        <p:spPr>
          <a:xfrm>
            <a:off x="5113167" y="2409117"/>
            <a:ext cx="3726033" cy="2623967"/>
          </a:xfrm>
          <a:prstGeom prst="rect">
            <a:avLst/>
          </a:prstGeom>
        </p:spPr>
      </p:pic>
      <p:sp>
        <p:nvSpPr>
          <p:cNvPr id="9" name="TextBox 8"/>
          <p:cNvSpPr txBox="1"/>
          <p:nvPr/>
        </p:nvSpPr>
        <p:spPr>
          <a:xfrm>
            <a:off x="5257800" y="5334000"/>
            <a:ext cx="3200400" cy="1015663"/>
          </a:xfrm>
          <a:prstGeom prst="rect">
            <a:avLst/>
          </a:prstGeom>
          <a:noFill/>
        </p:spPr>
        <p:txBody>
          <a:bodyPr wrap="square" rtlCol="0">
            <a:spAutoFit/>
          </a:bodyPr>
          <a:lstStyle/>
          <a:p>
            <a:r>
              <a:rPr lang="en-US" sz="2000" dirty="0">
                <a:solidFill>
                  <a:srgbClr val="FFFFFF"/>
                </a:solidFill>
              </a:rPr>
              <a:t>Rewetting is no longer recommended.  Use Newton-</a:t>
            </a:r>
            <a:r>
              <a:rPr lang="en-US" sz="2000" dirty="0" err="1">
                <a:solidFill>
                  <a:srgbClr val="FFFFFF"/>
                </a:solidFill>
              </a:rPr>
              <a:t>Raphson</a:t>
            </a:r>
            <a:r>
              <a:rPr lang="en-US" sz="2000" dirty="0">
                <a:solidFill>
                  <a:srgbClr val="FFFFFF"/>
                </a:solidFill>
              </a:rPr>
              <a:t> instead!</a:t>
            </a:r>
          </a:p>
        </p:txBody>
      </p:sp>
    </p:spTree>
    <p:extLst>
      <p:ext uri="{BB962C8B-B14F-4D97-AF65-F5344CB8AC3E}">
        <p14:creationId xmlns:p14="http://schemas.microsoft.com/office/powerpoint/2010/main" val="130470541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457200" y="1143000"/>
            <a:ext cx="4399358" cy="4684105"/>
          </a:xfrm>
          <a:prstGeom prst="rect">
            <a:avLst/>
          </a:prstGeom>
        </p:spPr>
      </p:pic>
      <p:sp>
        <p:nvSpPr>
          <p:cNvPr id="4" name="Title 3"/>
          <p:cNvSpPr>
            <a:spLocks noGrp="1"/>
          </p:cNvSpPr>
          <p:nvPr>
            <p:ph type="title"/>
          </p:nvPr>
        </p:nvSpPr>
        <p:spPr/>
        <p:txBody>
          <a:bodyPr/>
          <a:lstStyle/>
          <a:p>
            <a:r>
              <a:rPr lang="en-US" dirty="0"/>
              <a:t>NPF Input File</a:t>
            </a:r>
          </a:p>
        </p:txBody>
      </p:sp>
      <p:pic>
        <p:nvPicPr>
          <p:cNvPr id="5" name="Picture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791200" y="1219200"/>
            <a:ext cx="2493853" cy="442387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8" name="TextBox 7"/>
          <p:cNvSpPr txBox="1"/>
          <p:nvPr/>
        </p:nvSpPr>
        <p:spPr>
          <a:xfrm>
            <a:off x="5562600" y="228600"/>
            <a:ext cx="3200400" cy="1015663"/>
          </a:xfrm>
          <a:prstGeom prst="rect">
            <a:avLst/>
          </a:prstGeom>
          <a:noFill/>
        </p:spPr>
        <p:txBody>
          <a:bodyPr wrap="square" rtlCol="0">
            <a:spAutoFit/>
          </a:bodyPr>
          <a:lstStyle/>
          <a:p>
            <a:r>
              <a:rPr lang="en-US" sz="2000" dirty="0">
                <a:solidFill>
                  <a:srgbClr val="FFFFFF"/>
                </a:solidFill>
              </a:rPr>
              <a:t>Vertical conductance calculation: DEFAULT (most stable)</a:t>
            </a:r>
          </a:p>
        </p:txBody>
      </p:sp>
      <p:pic>
        <p:nvPicPr>
          <p:cNvPr id="2" name="Picture 1"/>
          <p:cNvPicPr>
            <a:picLocks noChangeAspect="1"/>
          </p:cNvPicPr>
          <p:nvPr/>
        </p:nvPicPr>
        <p:blipFill>
          <a:blip r:embed="rId4"/>
          <a:stretch>
            <a:fillRect/>
          </a:stretch>
        </p:blipFill>
        <p:spPr>
          <a:xfrm>
            <a:off x="4824741" y="5928905"/>
            <a:ext cx="4166859" cy="776695"/>
          </a:xfrm>
          <a:prstGeom prst="rect">
            <a:avLst/>
          </a:prstGeom>
        </p:spPr>
      </p:pic>
    </p:spTree>
    <p:extLst>
      <p:ext uri="{BB962C8B-B14F-4D97-AF65-F5344CB8AC3E}">
        <p14:creationId xmlns:p14="http://schemas.microsoft.com/office/powerpoint/2010/main" val="81166429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457200" y="1143000"/>
            <a:ext cx="4399358" cy="4684105"/>
          </a:xfrm>
          <a:prstGeom prst="rect">
            <a:avLst/>
          </a:prstGeom>
        </p:spPr>
      </p:pic>
      <p:sp>
        <p:nvSpPr>
          <p:cNvPr id="4" name="Title 3"/>
          <p:cNvSpPr>
            <a:spLocks noGrp="1"/>
          </p:cNvSpPr>
          <p:nvPr>
            <p:ph type="title"/>
          </p:nvPr>
        </p:nvSpPr>
        <p:spPr/>
        <p:txBody>
          <a:bodyPr/>
          <a:lstStyle/>
          <a:p>
            <a:r>
              <a:rPr lang="en-US" dirty="0"/>
              <a:t>NPF Input File</a:t>
            </a:r>
          </a:p>
        </p:txBody>
      </p:sp>
      <p:pic>
        <p:nvPicPr>
          <p:cNvPr id="5" name="Picture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791200" y="1219200"/>
            <a:ext cx="2493853" cy="442387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8" name="TextBox 7"/>
          <p:cNvSpPr txBox="1"/>
          <p:nvPr/>
        </p:nvSpPr>
        <p:spPr>
          <a:xfrm>
            <a:off x="5562600" y="381000"/>
            <a:ext cx="3200400" cy="707886"/>
          </a:xfrm>
          <a:prstGeom prst="rect">
            <a:avLst/>
          </a:prstGeom>
          <a:noFill/>
        </p:spPr>
        <p:txBody>
          <a:bodyPr wrap="square" rtlCol="0">
            <a:spAutoFit/>
          </a:bodyPr>
          <a:lstStyle/>
          <a:p>
            <a:r>
              <a:rPr lang="en-US" sz="2000" dirty="0">
                <a:solidFill>
                  <a:srgbClr val="FFFFFF"/>
                </a:solidFill>
              </a:rPr>
              <a:t>Vertical conductance calculation: VARIABLECV</a:t>
            </a:r>
          </a:p>
        </p:txBody>
      </p:sp>
      <p:sp>
        <p:nvSpPr>
          <p:cNvPr id="7" name="Rectangle 6"/>
          <p:cNvSpPr/>
          <p:nvPr/>
        </p:nvSpPr>
        <p:spPr bwMode="auto">
          <a:xfrm>
            <a:off x="762000" y="2209800"/>
            <a:ext cx="762000" cy="228600"/>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a:ln>
                <a:noFill/>
              </a:ln>
              <a:solidFill>
                <a:schemeClr val="tx1"/>
              </a:solidFill>
              <a:effectLst/>
              <a:latin typeface="Arial" charset="0"/>
              <a:ea typeface="ＭＳ Ｐゴシック" charset="0"/>
            </a:endParaRPr>
          </a:p>
        </p:txBody>
      </p:sp>
      <p:pic>
        <p:nvPicPr>
          <p:cNvPr id="3" name="Picture 2"/>
          <p:cNvPicPr>
            <a:picLocks noChangeAspect="1"/>
          </p:cNvPicPr>
          <p:nvPr/>
        </p:nvPicPr>
        <p:blipFill>
          <a:blip r:embed="rId4"/>
          <a:stretch>
            <a:fillRect/>
          </a:stretch>
        </p:blipFill>
        <p:spPr>
          <a:xfrm>
            <a:off x="5283830" y="5826676"/>
            <a:ext cx="3631570" cy="955124"/>
          </a:xfrm>
          <a:prstGeom prst="rect">
            <a:avLst/>
          </a:prstGeom>
        </p:spPr>
      </p:pic>
    </p:spTree>
    <p:extLst>
      <p:ext uri="{BB962C8B-B14F-4D97-AF65-F5344CB8AC3E}">
        <p14:creationId xmlns:p14="http://schemas.microsoft.com/office/powerpoint/2010/main" val="307410208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457200" y="1143000"/>
            <a:ext cx="4399358" cy="4684105"/>
          </a:xfrm>
          <a:prstGeom prst="rect">
            <a:avLst/>
          </a:prstGeom>
        </p:spPr>
      </p:pic>
      <p:sp>
        <p:nvSpPr>
          <p:cNvPr id="4" name="Title 3"/>
          <p:cNvSpPr>
            <a:spLocks noGrp="1"/>
          </p:cNvSpPr>
          <p:nvPr>
            <p:ph type="title"/>
          </p:nvPr>
        </p:nvSpPr>
        <p:spPr/>
        <p:txBody>
          <a:bodyPr/>
          <a:lstStyle/>
          <a:p>
            <a:r>
              <a:rPr lang="en-US" dirty="0"/>
              <a:t>NPF Input File</a:t>
            </a:r>
          </a:p>
        </p:txBody>
      </p:sp>
      <p:pic>
        <p:nvPicPr>
          <p:cNvPr id="5" name="Picture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791200" y="1219200"/>
            <a:ext cx="2493853" cy="442387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8" name="TextBox 7"/>
          <p:cNvSpPr txBox="1"/>
          <p:nvPr/>
        </p:nvSpPr>
        <p:spPr>
          <a:xfrm>
            <a:off x="5562600" y="228600"/>
            <a:ext cx="3200400" cy="1015663"/>
          </a:xfrm>
          <a:prstGeom prst="rect">
            <a:avLst/>
          </a:prstGeom>
          <a:noFill/>
        </p:spPr>
        <p:txBody>
          <a:bodyPr wrap="square" rtlCol="0">
            <a:spAutoFit/>
          </a:bodyPr>
          <a:lstStyle/>
          <a:p>
            <a:r>
              <a:rPr lang="en-US" sz="2000" dirty="0">
                <a:solidFill>
                  <a:srgbClr val="FFFFFF"/>
                </a:solidFill>
              </a:rPr>
              <a:t>Vertical conductance calculation: VARIABLECV and DEWATERED</a:t>
            </a:r>
          </a:p>
        </p:txBody>
      </p:sp>
      <p:sp>
        <p:nvSpPr>
          <p:cNvPr id="7" name="Rectangle 6"/>
          <p:cNvSpPr/>
          <p:nvPr/>
        </p:nvSpPr>
        <p:spPr bwMode="auto">
          <a:xfrm>
            <a:off x="762000" y="2209800"/>
            <a:ext cx="1524000" cy="228600"/>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a:ln>
                <a:noFill/>
              </a:ln>
              <a:solidFill>
                <a:schemeClr val="tx1"/>
              </a:solidFill>
              <a:effectLst/>
              <a:latin typeface="Arial" charset="0"/>
              <a:ea typeface="ＭＳ Ｐゴシック" charset="0"/>
            </a:endParaRPr>
          </a:p>
        </p:txBody>
      </p:sp>
      <p:pic>
        <p:nvPicPr>
          <p:cNvPr id="2" name="Picture 1"/>
          <p:cNvPicPr>
            <a:picLocks noChangeAspect="1"/>
          </p:cNvPicPr>
          <p:nvPr/>
        </p:nvPicPr>
        <p:blipFill>
          <a:blip r:embed="rId4"/>
          <a:stretch>
            <a:fillRect/>
          </a:stretch>
        </p:blipFill>
        <p:spPr>
          <a:xfrm>
            <a:off x="6096000" y="5943600"/>
            <a:ext cx="2004711" cy="808182"/>
          </a:xfrm>
          <a:prstGeom prst="rect">
            <a:avLst/>
          </a:prstGeom>
        </p:spPr>
      </p:pic>
    </p:spTree>
    <p:extLst>
      <p:ext uri="{BB962C8B-B14F-4D97-AF65-F5344CB8AC3E}">
        <p14:creationId xmlns:p14="http://schemas.microsoft.com/office/powerpoint/2010/main" val="251073799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457200" y="1143000"/>
            <a:ext cx="4399358" cy="4684105"/>
          </a:xfrm>
          <a:prstGeom prst="rect">
            <a:avLst/>
          </a:prstGeom>
        </p:spPr>
      </p:pic>
      <p:sp>
        <p:nvSpPr>
          <p:cNvPr id="4" name="Title 3"/>
          <p:cNvSpPr>
            <a:spLocks noGrp="1"/>
          </p:cNvSpPr>
          <p:nvPr>
            <p:ph type="title"/>
          </p:nvPr>
        </p:nvSpPr>
        <p:spPr/>
        <p:txBody>
          <a:bodyPr/>
          <a:lstStyle/>
          <a:p>
            <a:r>
              <a:rPr lang="en-US" dirty="0"/>
              <a:t>NPF Input File</a:t>
            </a:r>
          </a:p>
        </p:txBody>
      </p:sp>
      <p:pic>
        <p:nvPicPr>
          <p:cNvPr id="5" name="Picture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791200" y="1219200"/>
            <a:ext cx="2493853" cy="442387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8" name="TextBox 7"/>
          <p:cNvSpPr txBox="1"/>
          <p:nvPr/>
        </p:nvSpPr>
        <p:spPr>
          <a:xfrm>
            <a:off x="5562600" y="511314"/>
            <a:ext cx="3200400" cy="707886"/>
          </a:xfrm>
          <a:prstGeom prst="rect">
            <a:avLst/>
          </a:prstGeom>
          <a:noFill/>
        </p:spPr>
        <p:txBody>
          <a:bodyPr wrap="square" rtlCol="0">
            <a:spAutoFit/>
          </a:bodyPr>
          <a:lstStyle/>
          <a:p>
            <a:r>
              <a:rPr lang="en-US" sz="2000" dirty="0">
                <a:solidFill>
                  <a:srgbClr val="FFFFFF"/>
                </a:solidFill>
              </a:rPr>
              <a:t>Vertical flow calculation: PERCHED</a:t>
            </a:r>
          </a:p>
        </p:txBody>
      </p:sp>
      <p:sp>
        <p:nvSpPr>
          <p:cNvPr id="7" name="Rectangle 6"/>
          <p:cNvSpPr/>
          <p:nvPr/>
        </p:nvSpPr>
        <p:spPr bwMode="auto">
          <a:xfrm>
            <a:off x="762000" y="2362200"/>
            <a:ext cx="685800" cy="228600"/>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a:ln>
                <a:noFill/>
              </a:ln>
              <a:solidFill>
                <a:schemeClr val="tx1"/>
              </a:solidFill>
              <a:effectLst/>
              <a:latin typeface="Arial" charset="0"/>
              <a:ea typeface="ＭＳ Ｐゴシック" charset="0"/>
            </a:endParaRPr>
          </a:p>
        </p:txBody>
      </p:sp>
      <p:pic>
        <p:nvPicPr>
          <p:cNvPr id="3" name="Picture 2"/>
          <p:cNvPicPr>
            <a:picLocks noChangeAspect="1"/>
          </p:cNvPicPr>
          <p:nvPr/>
        </p:nvPicPr>
        <p:blipFill>
          <a:blip r:embed="rId4"/>
          <a:stretch>
            <a:fillRect/>
          </a:stretch>
        </p:blipFill>
        <p:spPr>
          <a:xfrm>
            <a:off x="5818280" y="5995398"/>
            <a:ext cx="2435041" cy="493305"/>
          </a:xfrm>
          <a:prstGeom prst="rect">
            <a:avLst/>
          </a:prstGeom>
        </p:spPr>
      </p:pic>
    </p:spTree>
    <p:extLst>
      <p:ext uri="{BB962C8B-B14F-4D97-AF65-F5344CB8AC3E}">
        <p14:creationId xmlns:p14="http://schemas.microsoft.com/office/powerpoint/2010/main" val="143936652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Constant Head (CHD) Package</a:t>
            </a:r>
          </a:p>
        </p:txBody>
      </p:sp>
      <p:sp>
        <p:nvSpPr>
          <p:cNvPr id="6" name="Content Placeholder 5"/>
          <p:cNvSpPr>
            <a:spLocks noGrp="1"/>
          </p:cNvSpPr>
          <p:nvPr>
            <p:ph idx="1"/>
          </p:nvPr>
        </p:nvSpPr>
        <p:spPr>
          <a:xfrm>
            <a:off x="381000" y="1371600"/>
            <a:ext cx="5029200" cy="4495800"/>
          </a:xfrm>
        </p:spPr>
        <p:txBody>
          <a:bodyPr/>
          <a:lstStyle/>
          <a:p>
            <a:r>
              <a:rPr lang="en-US" sz="2400" dirty="0"/>
              <a:t>Fixes the head in a cell at the user-prescribed value.  This value change from one time step to the next.</a:t>
            </a:r>
          </a:p>
          <a:p>
            <a:r>
              <a:rPr lang="en-US" sz="2400" dirty="0"/>
              <a:t>Should be used with caution because there is no limit to the volume of water that can be lost to or provided from constant head cells.</a:t>
            </a:r>
          </a:p>
        </p:txBody>
      </p:sp>
      <p:pic>
        <p:nvPicPr>
          <p:cNvPr id="2" name="Picture 1"/>
          <p:cNvPicPr>
            <a:picLocks noChangeAspect="1"/>
          </p:cNvPicPr>
          <p:nvPr/>
        </p:nvPicPr>
        <p:blipFill>
          <a:blip r:embed="rId2"/>
          <a:stretch>
            <a:fillRect/>
          </a:stretch>
        </p:blipFill>
        <p:spPr>
          <a:xfrm>
            <a:off x="5638800" y="1524000"/>
            <a:ext cx="3175022" cy="3519237"/>
          </a:xfrm>
          <a:prstGeom prst="rect">
            <a:avLst/>
          </a:prstGeom>
        </p:spPr>
      </p:pic>
    </p:spTree>
    <p:extLst>
      <p:ext uri="{BB962C8B-B14F-4D97-AF65-F5344CB8AC3E}">
        <p14:creationId xmlns:p14="http://schemas.microsoft.com/office/powerpoint/2010/main" val="219619976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CHD Input File</a:t>
            </a:r>
          </a:p>
        </p:txBody>
      </p:sp>
      <p:pic>
        <p:nvPicPr>
          <p:cNvPr id="2" name="Picture 1"/>
          <p:cNvPicPr>
            <a:picLocks noChangeAspect="1"/>
          </p:cNvPicPr>
          <p:nvPr/>
        </p:nvPicPr>
        <p:blipFill>
          <a:blip r:embed="rId2"/>
          <a:stretch>
            <a:fillRect/>
          </a:stretch>
        </p:blipFill>
        <p:spPr>
          <a:xfrm>
            <a:off x="457200" y="1219200"/>
            <a:ext cx="4870083" cy="4534215"/>
          </a:xfrm>
          <a:prstGeom prst="rect">
            <a:avLst/>
          </a:prstGeom>
        </p:spPr>
      </p:pic>
    </p:spTree>
    <p:extLst>
      <p:ext uri="{BB962C8B-B14F-4D97-AF65-F5344CB8AC3E}">
        <p14:creationId xmlns:p14="http://schemas.microsoft.com/office/powerpoint/2010/main" val="219619976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CHD Input File</a:t>
            </a:r>
          </a:p>
        </p:txBody>
      </p:sp>
      <p:pic>
        <p:nvPicPr>
          <p:cNvPr id="2" name="Picture 1"/>
          <p:cNvPicPr>
            <a:picLocks noChangeAspect="1"/>
          </p:cNvPicPr>
          <p:nvPr/>
        </p:nvPicPr>
        <p:blipFill>
          <a:blip r:embed="rId2"/>
          <a:stretch>
            <a:fillRect/>
          </a:stretch>
        </p:blipFill>
        <p:spPr>
          <a:xfrm>
            <a:off x="457200" y="1219200"/>
            <a:ext cx="4870083" cy="4534215"/>
          </a:xfrm>
          <a:prstGeom prst="rect">
            <a:avLst/>
          </a:prstGeom>
        </p:spPr>
      </p:pic>
      <p:sp>
        <p:nvSpPr>
          <p:cNvPr id="4" name="Rectangle 3"/>
          <p:cNvSpPr/>
          <p:nvPr/>
        </p:nvSpPr>
        <p:spPr bwMode="auto">
          <a:xfrm>
            <a:off x="609600" y="3962400"/>
            <a:ext cx="1447800" cy="228600"/>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a:ln>
                <a:noFill/>
              </a:ln>
              <a:solidFill>
                <a:schemeClr val="tx1"/>
              </a:solidFill>
              <a:effectLst/>
              <a:latin typeface="Arial" charset="0"/>
              <a:ea typeface="ＭＳ Ｐゴシック" charset="0"/>
            </a:endParaRPr>
          </a:p>
        </p:txBody>
      </p:sp>
      <p:sp>
        <p:nvSpPr>
          <p:cNvPr id="6" name="TextBox 5"/>
          <p:cNvSpPr txBox="1"/>
          <p:nvPr/>
        </p:nvSpPr>
        <p:spPr>
          <a:xfrm>
            <a:off x="5638800" y="1416784"/>
            <a:ext cx="3200400" cy="1631216"/>
          </a:xfrm>
          <a:prstGeom prst="rect">
            <a:avLst/>
          </a:prstGeom>
          <a:noFill/>
        </p:spPr>
        <p:txBody>
          <a:bodyPr wrap="square" rtlCol="0">
            <a:spAutoFit/>
          </a:bodyPr>
          <a:lstStyle/>
          <a:p>
            <a:r>
              <a:rPr lang="en-US" sz="2000" dirty="0">
                <a:solidFill>
                  <a:srgbClr val="FFFFFF"/>
                </a:solidFill>
              </a:rPr>
              <a:t>MAXBOUND is the maximum number of constant head cells that will be active in any stress period.</a:t>
            </a:r>
          </a:p>
        </p:txBody>
      </p:sp>
    </p:spTree>
    <p:extLst>
      <p:ext uri="{BB962C8B-B14F-4D97-AF65-F5344CB8AC3E}">
        <p14:creationId xmlns:p14="http://schemas.microsoft.com/office/powerpoint/2010/main" val="14383855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268A59-B27B-6CAA-80B5-FEA033E75DF9}"/>
              </a:ext>
            </a:extLst>
          </p:cNvPr>
          <p:cNvSpPr>
            <a:spLocks noGrp="1"/>
          </p:cNvSpPr>
          <p:nvPr>
            <p:ph type="title"/>
          </p:nvPr>
        </p:nvSpPr>
        <p:spPr/>
        <p:txBody>
          <a:bodyPr/>
          <a:lstStyle/>
          <a:p>
            <a:r>
              <a:rPr lang="en-US" dirty="0" err="1"/>
              <a:t>Github</a:t>
            </a:r>
            <a:r>
              <a:rPr lang="en-US" dirty="0"/>
              <a:t> Releases</a:t>
            </a:r>
          </a:p>
        </p:txBody>
      </p:sp>
      <p:pic>
        <p:nvPicPr>
          <p:cNvPr id="4" name="Picture 3">
            <a:extLst>
              <a:ext uri="{FF2B5EF4-FFF2-40B4-BE49-F238E27FC236}">
                <a16:creationId xmlns:a16="http://schemas.microsoft.com/office/drawing/2014/main" id="{C06D06A0-4F29-8750-2A06-48850BBA7FC9}"/>
              </a:ext>
            </a:extLst>
          </p:cNvPr>
          <p:cNvPicPr>
            <a:picLocks noChangeAspect="1"/>
          </p:cNvPicPr>
          <p:nvPr/>
        </p:nvPicPr>
        <p:blipFill>
          <a:blip r:embed="rId2"/>
          <a:stretch>
            <a:fillRect/>
          </a:stretch>
        </p:blipFill>
        <p:spPr>
          <a:xfrm>
            <a:off x="1652241" y="1306718"/>
            <a:ext cx="5839519" cy="4244565"/>
          </a:xfrm>
          <a:prstGeom prst="rect">
            <a:avLst/>
          </a:prstGeom>
        </p:spPr>
      </p:pic>
      <p:sp>
        <p:nvSpPr>
          <p:cNvPr id="6" name="TextBox 5">
            <a:extLst>
              <a:ext uri="{FF2B5EF4-FFF2-40B4-BE49-F238E27FC236}">
                <a16:creationId xmlns:a16="http://schemas.microsoft.com/office/drawing/2014/main" id="{2E7FA6AB-7202-1CD7-E6AC-7926C8CC9DC3}"/>
              </a:ext>
            </a:extLst>
          </p:cNvPr>
          <p:cNvSpPr txBox="1"/>
          <p:nvPr/>
        </p:nvSpPr>
        <p:spPr>
          <a:xfrm>
            <a:off x="2209800" y="6096000"/>
            <a:ext cx="6172200" cy="338554"/>
          </a:xfrm>
          <a:prstGeom prst="rect">
            <a:avLst/>
          </a:prstGeom>
          <a:noFill/>
          <a:ln>
            <a:noFill/>
          </a:ln>
        </p:spPr>
        <p:style>
          <a:lnRef idx="0">
            <a:scrgbClr r="0" g="0" b="0"/>
          </a:lnRef>
          <a:fillRef idx="0">
            <a:scrgbClr r="0" g="0" b="0"/>
          </a:fillRef>
          <a:effectRef idx="0">
            <a:scrgbClr r="0" g="0" b="0"/>
          </a:effectRef>
          <a:fontRef idx="minor">
            <a:schemeClr val="accent3"/>
          </a:fontRef>
        </p:style>
        <p:txBody>
          <a:bodyPr wrap="square">
            <a:spAutoFit/>
          </a:bodyPr>
          <a:lstStyle/>
          <a:p>
            <a:r>
              <a:rPr lang="en-US" sz="1600" dirty="0"/>
              <a:t>https://</a:t>
            </a:r>
            <a:r>
              <a:rPr lang="en-US" sz="1600" dirty="0" err="1"/>
              <a:t>github.com</a:t>
            </a:r>
            <a:r>
              <a:rPr lang="en-US" sz="1600" dirty="0"/>
              <a:t>/MODFLOW-USGS/modflow6/releases</a:t>
            </a:r>
          </a:p>
        </p:txBody>
      </p:sp>
    </p:spTree>
    <p:extLst>
      <p:ext uri="{BB962C8B-B14F-4D97-AF65-F5344CB8AC3E}">
        <p14:creationId xmlns:p14="http://schemas.microsoft.com/office/powerpoint/2010/main" val="367433772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CHD Input File</a:t>
            </a:r>
          </a:p>
        </p:txBody>
      </p:sp>
      <p:pic>
        <p:nvPicPr>
          <p:cNvPr id="2" name="Picture 1"/>
          <p:cNvPicPr>
            <a:picLocks noChangeAspect="1"/>
          </p:cNvPicPr>
          <p:nvPr/>
        </p:nvPicPr>
        <p:blipFill>
          <a:blip r:embed="rId2"/>
          <a:stretch>
            <a:fillRect/>
          </a:stretch>
        </p:blipFill>
        <p:spPr>
          <a:xfrm>
            <a:off x="457200" y="1219200"/>
            <a:ext cx="4870083" cy="4534215"/>
          </a:xfrm>
          <a:prstGeom prst="rect">
            <a:avLst/>
          </a:prstGeom>
        </p:spPr>
      </p:pic>
      <p:sp>
        <p:nvSpPr>
          <p:cNvPr id="4" name="Rectangle 3"/>
          <p:cNvSpPr/>
          <p:nvPr/>
        </p:nvSpPr>
        <p:spPr bwMode="auto">
          <a:xfrm>
            <a:off x="609600" y="5029200"/>
            <a:ext cx="3962400" cy="381000"/>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a:ln>
                <a:noFill/>
              </a:ln>
              <a:solidFill>
                <a:schemeClr val="tx1"/>
              </a:solidFill>
              <a:effectLst/>
              <a:latin typeface="Arial" charset="0"/>
              <a:ea typeface="ＭＳ Ｐゴシック" charset="0"/>
            </a:endParaRPr>
          </a:p>
        </p:txBody>
      </p:sp>
      <p:sp>
        <p:nvSpPr>
          <p:cNvPr id="6" name="TextBox 5"/>
          <p:cNvSpPr txBox="1"/>
          <p:nvPr/>
        </p:nvSpPr>
        <p:spPr>
          <a:xfrm>
            <a:off x="5638800" y="1416784"/>
            <a:ext cx="3200400" cy="1631216"/>
          </a:xfrm>
          <a:prstGeom prst="rect">
            <a:avLst/>
          </a:prstGeom>
          <a:noFill/>
        </p:spPr>
        <p:txBody>
          <a:bodyPr wrap="square" rtlCol="0">
            <a:spAutoFit/>
          </a:bodyPr>
          <a:lstStyle/>
          <a:p>
            <a:r>
              <a:rPr lang="en-US" sz="2000" dirty="0">
                <a:solidFill>
                  <a:srgbClr val="FFFFFF"/>
                </a:solidFill>
              </a:rPr>
              <a:t>List of constant head cells.  These cells will remain as constant head cells until another PERIOD block is encountered.</a:t>
            </a:r>
          </a:p>
        </p:txBody>
      </p:sp>
      <p:pic>
        <p:nvPicPr>
          <p:cNvPr id="3" name="Picture 2"/>
          <p:cNvPicPr>
            <a:picLocks noChangeAspect="1"/>
          </p:cNvPicPr>
          <p:nvPr/>
        </p:nvPicPr>
        <p:blipFill>
          <a:blip r:embed="rId3"/>
          <a:stretch>
            <a:fillRect/>
          </a:stretch>
        </p:blipFill>
        <p:spPr>
          <a:xfrm>
            <a:off x="5505622" y="3276600"/>
            <a:ext cx="3608496" cy="3035995"/>
          </a:xfrm>
          <a:prstGeom prst="rect">
            <a:avLst/>
          </a:prstGeom>
        </p:spPr>
      </p:pic>
      <p:sp>
        <p:nvSpPr>
          <p:cNvPr id="7" name="Rectangle 6"/>
          <p:cNvSpPr/>
          <p:nvPr/>
        </p:nvSpPr>
        <p:spPr bwMode="auto">
          <a:xfrm>
            <a:off x="5562600" y="5715000"/>
            <a:ext cx="2133600" cy="381000"/>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a:ln>
                <a:noFill/>
              </a:ln>
              <a:solidFill>
                <a:schemeClr val="tx1"/>
              </a:solidFill>
              <a:effectLst/>
              <a:latin typeface="Arial" charset="0"/>
              <a:ea typeface="ＭＳ Ｐゴシック" charset="0"/>
            </a:endParaRPr>
          </a:p>
        </p:txBody>
      </p:sp>
    </p:spTree>
    <p:extLst>
      <p:ext uri="{BB962C8B-B14F-4D97-AF65-F5344CB8AC3E}">
        <p14:creationId xmlns:p14="http://schemas.microsoft.com/office/powerpoint/2010/main" val="266338869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CHD Input File</a:t>
            </a:r>
          </a:p>
        </p:txBody>
      </p:sp>
      <p:pic>
        <p:nvPicPr>
          <p:cNvPr id="2" name="Picture 1"/>
          <p:cNvPicPr>
            <a:picLocks noChangeAspect="1"/>
          </p:cNvPicPr>
          <p:nvPr/>
        </p:nvPicPr>
        <p:blipFill>
          <a:blip r:embed="rId2"/>
          <a:stretch>
            <a:fillRect/>
          </a:stretch>
        </p:blipFill>
        <p:spPr>
          <a:xfrm>
            <a:off x="457200" y="1219200"/>
            <a:ext cx="4870083" cy="4534215"/>
          </a:xfrm>
          <a:prstGeom prst="rect">
            <a:avLst/>
          </a:prstGeom>
        </p:spPr>
      </p:pic>
      <p:sp>
        <p:nvSpPr>
          <p:cNvPr id="4" name="Rectangle 3"/>
          <p:cNvSpPr/>
          <p:nvPr/>
        </p:nvSpPr>
        <p:spPr bwMode="auto">
          <a:xfrm>
            <a:off x="2438400" y="5029200"/>
            <a:ext cx="914400" cy="381000"/>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a:ln>
                <a:noFill/>
              </a:ln>
              <a:solidFill>
                <a:schemeClr val="tx1"/>
              </a:solidFill>
              <a:effectLst/>
              <a:latin typeface="Arial" charset="0"/>
              <a:ea typeface="ＭＳ Ｐゴシック" charset="0"/>
            </a:endParaRPr>
          </a:p>
        </p:txBody>
      </p:sp>
      <p:sp>
        <p:nvSpPr>
          <p:cNvPr id="6" name="TextBox 5"/>
          <p:cNvSpPr txBox="1"/>
          <p:nvPr/>
        </p:nvSpPr>
        <p:spPr>
          <a:xfrm>
            <a:off x="5638800" y="1416784"/>
            <a:ext cx="3200400" cy="400110"/>
          </a:xfrm>
          <a:prstGeom prst="rect">
            <a:avLst/>
          </a:prstGeom>
          <a:noFill/>
        </p:spPr>
        <p:txBody>
          <a:bodyPr wrap="square" rtlCol="0">
            <a:spAutoFit/>
          </a:bodyPr>
          <a:lstStyle/>
          <a:p>
            <a:r>
              <a:rPr lang="en-US" sz="2000" dirty="0">
                <a:solidFill>
                  <a:srgbClr val="FFFFFF"/>
                </a:solidFill>
              </a:rPr>
              <a:t>Auxiliary variables</a:t>
            </a:r>
          </a:p>
        </p:txBody>
      </p:sp>
      <p:pic>
        <p:nvPicPr>
          <p:cNvPr id="3" name="Picture 2"/>
          <p:cNvPicPr>
            <a:picLocks noChangeAspect="1"/>
          </p:cNvPicPr>
          <p:nvPr/>
        </p:nvPicPr>
        <p:blipFill>
          <a:blip r:embed="rId3"/>
          <a:stretch>
            <a:fillRect/>
          </a:stretch>
        </p:blipFill>
        <p:spPr>
          <a:xfrm>
            <a:off x="5505622" y="3276600"/>
            <a:ext cx="3608496" cy="3035995"/>
          </a:xfrm>
          <a:prstGeom prst="rect">
            <a:avLst/>
          </a:prstGeom>
        </p:spPr>
      </p:pic>
      <p:sp>
        <p:nvSpPr>
          <p:cNvPr id="7" name="Rectangle 6"/>
          <p:cNvSpPr/>
          <p:nvPr/>
        </p:nvSpPr>
        <p:spPr bwMode="auto">
          <a:xfrm>
            <a:off x="685800" y="2286000"/>
            <a:ext cx="2057400" cy="228600"/>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a:ln>
                <a:noFill/>
              </a:ln>
              <a:solidFill>
                <a:schemeClr val="tx1"/>
              </a:solidFill>
              <a:effectLst/>
              <a:latin typeface="Arial" charset="0"/>
              <a:ea typeface="ＭＳ Ｐゴシック" charset="0"/>
            </a:endParaRPr>
          </a:p>
        </p:txBody>
      </p:sp>
      <p:sp>
        <p:nvSpPr>
          <p:cNvPr id="8" name="Rectangle 7"/>
          <p:cNvSpPr/>
          <p:nvPr/>
        </p:nvSpPr>
        <p:spPr bwMode="auto">
          <a:xfrm>
            <a:off x="6248400" y="5715000"/>
            <a:ext cx="685800" cy="457200"/>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a:ln>
                <a:noFill/>
              </a:ln>
              <a:solidFill>
                <a:schemeClr val="tx1"/>
              </a:solidFill>
              <a:effectLst/>
              <a:latin typeface="Arial" charset="0"/>
              <a:ea typeface="ＭＳ Ｐゴシック" charset="0"/>
            </a:endParaRPr>
          </a:p>
        </p:txBody>
      </p:sp>
    </p:spTree>
    <p:extLst>
      <p:ext uri="{BB962C8B-B14F-4D97-AF65-F5344CB8AC3E}">
        <p14:creationId xmlns:p14="http://schemas.microsoft.com/office/powerpoint/2010/main" val="150315073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CHD Input File</a:t>
            </a:r>
          </a:p>
        </p:txBody>
      </p:sp>
      <p:pic>
        <p:nvPicPr>
          <p:cNvPr id="2" name="Picture 1"/>
          <p:cNvPicPr>
            <a:picLocks noChangeAspect="1"/>
          </p:cNvPicPr>
          <p:nvPr/>
        </p:nvPicPr>
        <p:blipFill>
          <a:blip r:embed="rId2"/>
          <a:stretch>
            <a:fillRect/>
          </a:stretch>
        </p:blipFill>
        <p:spPr>
          <a:xfrm>
            <a:off x="457200" y="1219200"/>
            <a:ext cx="4870083" cy="4534215"/>
          </a:xfrm>
          <a:prstGeom prst="rect">
            <a:avLst/>
          </a:prstGeom>
        </p:spPr>
      </p:pic>
      <p:sp>
        <p:nvSpPr>
          <p:cNvPr id="4" name="Rectangle 3"/>
          <p:cNvSpPr/>
          <p:nvPr/>
        </p:nvSpPr>
        <p:spPr bwMode="auto">
          <a:xfrm>
            <a:off x="3352800" y="5029200"/>
            <a:ext cx="914400" cy="381000"/>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a:ln>
                <a:noFill/>
              </a:ln>
              <a:solidFill>
                <a:schemeClr val="tx1"/>
              </a:solidFill>
              <a:effectLst/>
              <a:latin typeface="Arial" charset="0"/>
              <a:ea typeface="ＭＳ Ｐゴシック" charset="0"/>
            </a:endParaRPr>
          </a:p>
        </p:txBody>
      </p:sp>
      <p:pic>
        <p:nvPicPr>
          <p:cNvPr id="3" name="Picture 2"/>
          <p:cNvPicPr>
            <a:picLocks noChangeAspect="1"/>
          </p:cNvPicPr>
          <p:nvPr/>
        </p:nvPicPr>
        <p:blipFill>
          <a:blip r:embed="rId3"/>
          <a:stretch>
            <a:fillRect/>
          </a:stretch>
        </p:blipFill>
        <p:spPr>
          <a:xfrm>
            <a:off x="5505622" y="3276600"/>
            <a:ext cx="3608496" cy="3035995"/>
          </a:xfrm>
          <a:prstGeom prst="rect">
            <a:avLst/>
          </a:prstGeom>
        </p:spPr>
      </p:pic>
      <p:sp>
        <p:nvSpPr>
          <p:cNvPr id="7" name="Rectangle 6"/>
          <p:cNvSpPr/>
          <p:nvPr/>
        </p:nvSpPr>
        <p:spPr bwMode="auto">
          <a:xfrm>
            <a:off x="685800" y="2590800"/>
            <a:ext cx="914400" cy="228600"/>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a:ln>
                <a:noFill/>
              </a:ln>
              <a:solidFill>
                <a:schemeClr val="tx1"/>
              </a:solidFill>
              <a:effectLst/>
              <a:latin typeface="Arial" charset="0"/>
              <a:ea typeface="ＭＳ Ｐゴシック" charset="0"/>
            </a:endParaRPr>
          </a:p>
        </p:txBody>
      </p:sp>
      <p:sp>
        <p:nvSpPr>
          <p:cNvPr id="8" name="Rectangle 7"/>
          <p:cNvSpPr/>
          <p:nvPr/>
        </p:nvSpPr>
        <p:spPr bwMode="auto">
          <a:xfrm>
            <a:off x="6934200" y="5715000"/>
            <a:ext cx="685800" cy="457200"/>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a:ln>
                <a:noFill/>
              </a:ln>
              <a:solidFill>
                <a:schemeClr val="tx1"/>
              </a:solidFill>
              <a:effectLst/>
              <a:latin typeface="Arial" charset="0"/>
              <a:ea typeface="ＭＳ Ｐゴシック" charset="0"/>
            </a:endParaRPr>
          </a:p>
        </p:txBody>
      </p:sp>
    </p:spTree>
    <p:extLst>
      <p:ext uri="{BB962C8B-B14F-4D97-AF65-F5344CB8AC3E}">
        <p14:creationId xmlns:p14="http://schemas.microsoft.com/office/powerpoint/2010/main" val="290167271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CHD Input File</a:t>
            </a:r>
          </a:p>
        </p:txBody>
      </p:sp>
      <p:pic>
        <p:nvPicPr>
          <p:cNvPr id="2" name="Picture 1"/>
          <p:cNvPicPr>
            <a:picLocks noChangeAspect="1"/>
          </p:cNvPicPr>
          <p:nvPr/>
        </p:nvPicPr>
        <p:blipFill>
          <a:blip r:embed="rId2"/>
          <a:stretch>
            <a:fillRect/>
          </a:stretch>
        </p:blipFill>
        <p:spPr>
          <a:xfrm>
            <a:off x="457200" y="1219200"/>
            <a:ext cx="4870083" cy="4534215"/>
          </a:xfrm>
          <a:prstGeom prst="rect">
            <a:avLst/>
          </a:prstGeom>
        </p:spPr>
      </p:pic>
      <p:sp>
        <p:nvSpPr>
          <p:cNvPr id="6" name="TextBox 5"/>
          <p:cNvSpPr txBox="1"/>
          <p:nvPr/>
        </p:nvSpPr>
        <p:spPr>
          <a:xfrm>
            <a:off x="5638800" y="1219200"/>
            <a:ext cx="3200400" cy="1569660"/>
          </a:xfrm>
          <a:prstGeom prst="rect">
            <a:avLst/>
          </a:prstGeom>
          <a:noFill/>
        </p:spPr>
        <p:txBody>
          <a:bodyPr wrap="square" rtlCol="0">
            <a:spAutoFit/>
          </a:bodyPr>
          <a:lstStyle/>
          <a:p>
            <a:r>
              <a:rPr lang="en-US" sz="1600" dirty="0">
                <a:solidFill>
                  <a:srgbClr val="FFFFFF"/>
                </a:solidFill>
              </a:rPr>
              <a:t>PRINT_INPUT: echo input to the listing file</a:t>
            </a:r>
          </a:p>
          <a:p>
            <a:r>
              <a:rPr lang="en-US" sz="1600" dirty="0">
                <a:solidFill>
                  <a:srgbClr val="FFFFFF"/>
                </a:solidFill>
              </a:rPr>
              <a:t>PRINT_FLOWS: write calculated CHD flows to the listing file</a:t>
            </a:r>
          </a:p>
          <a:p>
            <a:r>
              <a:rPr lang="en-US" sz="1600" dirty="0">
                <a:solidFill>
                  <a:srgbClr val="FFFFFF"/>
                </a:solidFill>
              </a:rPr>
              <a:t>SAVE_FLOWS: write calculated CHD flows to budget file</a:t>
            </a:r>
          </a:p>
        </p:txBody>
      </p:sp>
      <p:pic>
        <p:nvPicPr>
          <p:cNvPr id="3" name="Picture 2"/>
          <p:cNvPicPr>
            <a:picLocks noChangeAspect="1"/>
          </p:cNvPicPr>
          <p:nvPr/>
        </p:nvPicPr>
        <p:blipFill>
          <a:blip r:embed="rId3"/>
          <a:stretch>
            <a:fillRect/>
          </a:stretch>
        </p:blipFill>
        <p:spPr>
          <a:xfrm>
            <a:off x="5505622" y="3276600"/>
            <a:ext cx="3608496" cy="3035995"/>
          </a:xfrm>
          <a:prstGeom prst="rect">
            <a:avLst/>
          </a:prstGeom>
        </p:spPr>
      </p:pic>
      <p:sp>
        <p:nvSpPr>
          <p:cNvPr id="7" name="Rectangle 6"/>
          <p:cNvSpPr/>
          <p:nvPr/>
        </p:nvSpPr>
        <p:spPr bwMode="auto">
          <a:xfrm>
            <a:off x="685800" y="2743200"/>
            <a:ext cx="914400" cy="533400"/>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a:ln>
                <a:noFill/>
              </a:ln>
              <a:solidFill>
                <a:schemeClr val="tx1"/>
              </a:solidFill>
              <a:effectLst/>
              <a:latin typeface="Arial" charset="0"/>
              <a:ea typeface="ＭＳ Ｐゴシック" charset="0"/>
            </a:endParaRPr>
          </a:p>
        </p:txBody>
      </p:sp>
      <p:sp>
        <p:nvSpPr>
          <p:cNvPr id="8" name="Rectangle 7"/>
          <p:cNvSpPr/>
          <p:nvPr/>
        </p:nvSpPr>
        <p:spPr bwMode="auto">
          <a:xfrm>
            <a:off x="5638800" y="3810000"/>
            <a:ext cx="762000" cy="457200"/>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a:ln>
                <a:noFill/>
              </a:ln>
              <a:solidFill>
                <a:schemeClr val="tx1"/>
              </a:solidFill>
              <a:effectLst/>
              <a:latin typeface="Arial" charset="0"/>
              <a:ea typeface="ＭＳ Ｐゴシック" charset="0"/>
            </a:endParaRPr>
          </a:p>
        </p:txBody>
      </p:sp>
    </p:spTree>
    <p:extLst>
      <p:ext uri="{BB962C8B-B14F-4D97-AF65-F5344CB8AC3E}">
        <p14:creationId xmlns:p14="http://schemas.microsoft.com/office/powerpoint/2010/main" val="84071219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CHD Input File</a:t>
            </a:r>
          </a:p>
        </p:txBody>
      </p:sp>
      <p:pic>
        <p:nvPicPr>
          <p:cNvPr id="2" name="Picture 1"/>
          <p:cNvPicPr>
            <a:picLocks noChangeAspect="1"/>
          </p:cNvPicPr>
          <p:nvPr/>
        </p:nvPicPr>
        <p:blipFill>
          <a:blip r:embed="rId2"/>
          <a:stretch>
            <a:fillRect/>
          </a:stretch>
        </p:blipFill>
        <p:spPr>
          <a:xfrm>
            <a:off x="457200" y="1219200"/>
            <a:ext cx="4870083" cy="4534215"/>
          </a:xfrm>
          <a:prstGeom prst="rect">
            <a:avLst/>
          </a:prstGeom>
        </p:spPr>
      </p:pic>
      <p:sp>
        <p:nvSpPr>
          <p:cNvPr id="6" name="TextBox 5"/>
          <p:cNvSpPr txBox="1"/>
          <p:nvPr/>
        </p:nvSpPr>
        <p:spPr>
          <a:xfrm>
            <a:off x="5638800" y="2667000"/>
            <a:ext cx="3200400" cy="1323439"/>
          </a:xfrm>
          <a:prstGeom prst="rect">
            <a:avLst/>
          </a:prstGeom>
          <a:noFill/>
        </p:spPr>
        <p:txBody>
          <a:bodyPr wrap="square" rtlCol="0">
            <a:spAutoFit/>
          </a:bodyPr>
          <a:lstStyle/>
          <a:p>
            <a:r>
              <a:rPr lang="en-US" sz="1600" dirty="0">
                <a:solidFill>
                  <a:srgbClr val="FFFFFF"/>
                </a:solidFill>
              </a:rPr>
              <a:t>Variables shown in blue can be represented using time series.  Values are interpolated each time step from a user-provided time series record.</a:t>
            </a:r>
          </a:p>
        </p:txBody>
      </p:sp>
      <p:sp>
        <p:nvSpPr>
          <p:cNvPr id="7" name="Rectangle 6"/>
          <p:cNvSpPr/>
          <p:nvPr/>
        </p:nvSpPr>
        <p:spPr bwMode="auto">
          <a:xfrm>
            <a:off x="685800" y="3200400"/>
            <a:ext cx="1905000" cy="228600"/>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a:ln>
                <a:noFill/>
              </a:ln>
              <a:solidFill>
                <a:schemeClr val="tx1"/>
              </a:solidFill>
              <a:effectLst/>
              <a:latin typeface="Arial" charset="0"/>
              <a:ea typeface="ＭＳ Ｐゴシック" charset="0"/>
            </a:endParaRPr>
          </a:p>
        </p:txBody>
      </p:sp>
      <p:sp>
        <p:nvSpPr>
          <p:cNvPr id="9" name="Rectangle 8"/>
          <p:cNvSpPr/>
          <p:nvPr/>
        </p:nvSpPr>
        <p:spPr bwMode="auto">
          <a:xfrm>
            <a:off x="1905000" y="5029200"/>
            <a:ext cx="1447800" cy="381000"/>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a:ln>
                <a:noFill/>
              </a:ln>
              <a:solidFill>
                <a:schemeClr val="tx1"/>
              </a:solidFill>
              <a:effectLst/>
              <a:latin typeface="Arial" charset="0"/>
              <a:ea typeface="ＭＳ Ｐゴシック" charset="0"/>
            </a:endParaRPr>
          </a:p>
        </p:txBody>
      </p:sp>
    </p:spTree>
    <p:extLst>
      <p:ext uri="{BB962C8B-B14F-4D97-AF65-F5344CB8AC3E}">
        <p14:creationId xmlns:p14="http://schemas.microsoft.com/office/powerpoint/2010/main" val="333376602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B0400E-5B17-8548-AA57-7C3F5FA6BDB0}"/>
              </a:ext>
            </a:extLst>
          </p:cNvPr>
          <p:cNvSpPr>
            <a:spLocks noGrp="1"/>
          </p:cNvSpPr>
          <p:nvPr>
            <p:ph type="title"/>
          </p:nvPr>
        </p:nvSpPr>
        <p:spPr/>
        <p:txBody>
          <a:bodyPr/>
          <a:lstStyle/>
          <a:p>
            <a:r>
              <a:rPr lang="en-US" dirty="0"/>
              <a:t>Example CHD Input File</a:t>
            </a:r>
          </a:p>
        </p:txBody>
      </p:sp>
      <p:sp>
        <p:nvSpPr>
          <p:cNvPr id="3" name="Content Placeholder 2">
            <a:extLst>
              <a:ext uri="{FF2B5EF4-FFF2-40B4-BE49-F238E27FC236}">
                <a16:creationId xmlns:a16="http://schemas.microsoft.com/office/drawing/2014/main" id="{2E5D4A9F-92F0-F64D-B85E-D28906095A53}"/>
              </a:ext>
            </a:extLst>
          </p:cNvPr>
          <p:cNvSpPr txBox="1">
            <a:spLocks/>
          </p:cNvSpPr>
          <p:nvPr/>
        </p:nvSpPr>
        <p:spPr>
          <a:xfrm>
            <a:off x="2895600" y="1143000"/>
            <a:ext cx="3352800" cy="5334000"/>
          </a:xfrm>
          <a:prstGeom prst="rect">
            <a:avLst/>
          </a:prstGeom>
          <a:ln w="25400">
            <a:solidFill>
              <a:schemeClr val="bg1"/>
            </a:solidFill>
          </a:ln>
        </p:spPr>
        <p:txBody>
          <a:bodyPr/>
          <a:lstStyle>
            <a:lvl1pPr marL="342900" indent="-342900" algn="l" rtl="0" eaLnBrk="0" fontAlgn="base" hangingPunct="0">
              <a:spcBef>
                <a:spcPct val="20000"/>
              </a:spcBef>
              <a:spcAft>
                <a:spcPct val="0"/>
              </a:spcAft>
              <a:buClr>
                <a:srgbClr val="FFFF99"/>
              </a:buClr>
              <a:buSzPct val="125000"/>
              <a:buFont typeface="Wingdings" charset="0"/>
              <a:buChar char="§"/>
              <a:defRPr sz="2800" b="1">
                <a:solidFill>
                  <a:schemeClr val="bg1"/>
                </a:solidFill>
                <a:latin typeface="+mn-lt"/>
                <a:ea typeface="+mn-ea"/>
                <a:cs typeface="ＭＳ Ｐゴシック" charset="0"/>
              </a:defRPr>
            </a:lvl1pPr>
            <a:lvl2pPr marL="742950" indent="-285750" algn="l" rtl="0" eaLnBrk="0" fontAlgn="base" hangingPunct="0">
              <a:spcBef>
                <a:spcPct val="20000"/>
              </a:spcBef>
              <a:spcAft>
                <a:spcPct val="0"/>
              </a:spcAft>
              <a:buClr>
                <a:srgbClr val="FFFF99"/>
              </a:buClr>
              <a:buSzPct val="125000"/>
              <a:buFont typeface="Wingdings" charset="0"/>
              <a:buChar char="§"/>
              <a:defRPr sz="2400" b="1">
                <a:solidFill>
                  <a:schemeClr val="bg1"/>
                </a:solidFill>
                <a:latin typeface="+mn-lt"/>
                <a:ea typeface="+mn-ea"/>
              </a:defRPr>
            </a:lvl2pPr>
            <a:lvl3pPr marL="1143000" indent="-228600" algn="l" rtl="0" eaLnBrk="0" fontAlgn="base" hangingPunct="0">
              <a:spcBef>
                <a:spcPct val="20000"/>
              </a:spcBef>
              <a:spcAft>
                <a:spcPct val="0"/>
              </a:spcAft>
              <a:buClr>
                <a:srgbClr val="FFFF99"/>
              </a:buClr>
              <a:buSzPct val="125000"/>
              <a:buFont typeface="Wingdings" charset="0"/>
              <a:buChar char="§"/>
              <a:defRPr sz="2000" b="1">
                <a:solidFill>
                  <a:schemeClr val="bg1"/>
                </a:solidFill>
                <a:latin typeface="+mn-lt"/>
                <a:ea typeface="+mn-ea"/>
              </a:defRPr>
            </a:lvl3pPr>
            <a:lvl4pPr marL="16002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4pPr>
            <a:lvl5pPr marL="20574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5pPr>
            <a:lvl6pPr marL="25146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6pPr>
            <a:lvl7pPr marL="29718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7pPr>
            <a:lvl8pPr marL="34290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8pPr>
            <a:lvl9pPr marL="38862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9pPr>
          </a:lstStyle>
          <a:p>
            <a:pPr marL="0" indent="0">
              <a:buNone/>
            </a:pPr>
            <a:r>
              <a:rPr lang="en-US" sz="1200" kern="0" dirty="0">
                <a:latin typeface="Courier New"/>
                <a:cs typeface="Courier New"/>
              </a:rPr>
              <a:t>BEGIN OPTIONS</a:t>
            </a:r>
          </a:p>
          <a:p>
            <a:pPr marL="0" indent="0">
              <a:buNone/>
            </a:pPr>
            <a:r>
              <a:rPr lang="en-US" sz="1200" kern="0" dirty="0">
                <a:latin typeface="Courier New"/>
                <a:cs typeface="Courier New"/>
              </a:rPr>
              <a:t>  PRINT_INPUT</a:t>
            </a:r>
          </a:p>
          <a:p>
            <a:pPr marL="0" indent="0">
              <a:buNone/>
            </a:pPr>
            <a:r>
              <a:rPr lang="en-US" sz="1200" kern="0" dirty="0">
                <a:latin typeface="Courier New"/>
                <a:cs typeface="Courier New"/>
              </a:rPr>
              <a:t>  PRINT_FLOWS</a:t>
            </a:r>
          </a:p>
          <a:p>
            <a:pPr marL="0" indent="0">
              <a:buNone/>
            </a:pPr>
            <a:r>
              <a:rPr lang="en-US" sz="1200" kern="0" dirty="0">
                <a:latin typeface="Courier New"/>
                <a:cs typeface="Courier New"/>
              </a:rPr>
              <a:t>  SAVE_FLOWS</a:t>
            </a:r>
          </a:p>
          <a:p>
            <a:pPr marL="0" indent="0">
              <a:buNone/>
            </a:pPr>
            <a:r>
              <a:rPr lang="en-US" sz="1200" kern="0" dirty="0">
                <a:latin typeface="Courier New"/>
                <a:cs typeface="Courier New"/>
              </a:rPr>
              <a:t>END OPTIONS</a:t>
            </a:r>
          </a:p>
          <a:p>
            <a:pPr marL="0" indent="0">
              <a:buNone/>
            </a:pPr>
            <a:endParaRPr lang="en-US" sz="1200" kern="0" dirty="0">
              <a:latin typeface="Courier New"/>
              <a:cs typeface="Courier New"/>
            </a:endParaRPr>
          </a:p>
          <a:p>
            <a:pPr marL="0" indent="0">
              <a:buNone/>
            </a:pPr>
            <a:r>
              <a:rPr lang="en-US" sz="1200" kern="0" dirty="0">
                <a:latin typeface="Courier New"/>
                <a:cs typeface="Courier New"/>
              </a:rPr>
              <a:t>BEGIN DIMENSIONS</a:t>
            </a:r>
          </a:p>
          <a:p>
            <a:pPr marL="0" indent="0">
              <a:buNone/>
            </a:pPr>
            <a:r>
              <a:rPr lang="en-US" sz="1200" kern="0" dirty="0">
                <a:latin typeface="Courier New"/>
                <a:cs typeface="Courier New"/>
              </a:rPr>
              <a:t>  MAXBOUND 42</a:t>
            </a:r>
          </a:p>
          <a:p>
            <a:pPr marL="0" indent="0">
              <a:buNone/>
            </a:pPr>
            <a:r>
              <a:rPr lang="en-US" sz="1200" kern="0" dirty="0">
                <a:latin typeface="Courier New"/>
                <a:cs typeface="Courier New"/>
              </a:rPr>
              <a:t>END DIMENSIONS</a:t>
            </a:r>
          </a:p>
          <a:p>
            <a:pPr marL="0" indent="0">
              <a:buNone/>
            </a:pPr>
            <a:endParaRPr lang="en-US" sz="1200" kern="0" dirty="0">
              <a:latin typeface="Courier New"/>
              <a:cs typeface="Courier New"/>
            </a:endParaRPr>
          </a:p>
          <a:p>
            <a:pPr marL="0" indent="0">
              <a:buNone/>
            </a:pPr>
            <a:r>
              <a:rPr lang="en-US" sz="1200" kern="0" dirty="0">
                <a:latin typeface="Courier New"/>
                <a:cs typeface="Courier New"/>
              </a:rPr>
              <a:t>BEGIN PERIOD 1</a:t>
            </a:r>
          </a:p>
          <a:p>
            <a:pPr marL="0" indent="0">
              <a:buNone/>
            </a:pPr>
            <a:r>
              <a:rPr lang="en-US" sz="1200" kern="0" dirty="0">
                <a:latin typeface="Courier New"/>
                <a:cs typeface="Courier New"/>
              </a:rPr>
              <a:t># canal</a:t>
            </a:r>
          </a:p>
          <a:p>
            <a:pPr marL="0" indent="0">
              <a:buNone/>
            </a:pPr>
            <a:r>
              <a:rPr lang="en-US" sz="1200" kern="0" dirty="0">
                <a:latin typeface="Courier New"/>
                <a:cs typeface="Courier New"/>
              </a:rPr>
              <a:t> 1  1 1  330.0    </a:t>
            </a:r>
          </a:p>
          <a:p>
            <a:pPr marL="0" indent="0">
              <a:buNone/>
            </a:pPr>
            <a:r>
              <a:rPr lang="en-US" sz="1200" kern="0" dirty="0">
                <a:latin typeface="Courier New"/>
                <a:cs typeface="Courier New"/>
              </a:rPr>
              <a:t> 1  2 1  330.0   </a:t>
            </a:r>
          </a:p>
          <a:p>
            <a:pPr marL="0" indent="0">
              <a:buNone/>
            </a:pPr>
            <a:r>
              <a:rPr lang="en-US" sz="1200" kern="0" dirty="0">
                <a:latin typeface="Courier New"/>
                <a:cs typeface="Courier New"/>
              </a:rPr>
              <a:t> 1  3 1  330.0    </a:t>
            </a:r>
          </a:p>
          <a:p>
            <a:pPr marL="0" indent="0">
              <a:buNone/>
            </a:pPr>
            <a:r>
              <a:rPr lang="en-US" sz="1200" kern="0" dirty="0">
                <a:latin typeface="Courier New"/>
                <a:cs typeface="Courier New"/>
              </a:rPr>
              <a:t> 1  4 1  330.0</a:t>
            </a:r>
          </a:p>
          <a:p>
            <a:pPr marL="0" indent="0">
              <a:buNone/>
            </a:pPr>
            <a:r>
              <a:rPr lang="en-US" sz="1200" kern="0" dirty="0">
                <a:latin typeface="Courier New"/>
                <a:cs typeface="Courier New"/>
              </a:rPr>
              <a:t> ...</a:t>
            </a:r>
          </a:p>
          <a:p>
            <a:pPr marL="0" indent="0">
              <a:buNone/>
            </a:pPr>
            <a:r>
              <a:rPr lang="en-US" sz="1200" kern="0" dirty="0">
                <a:latin typeface="Courier New"/>
                <a:cs typeface="Courier New"/>
              </a:rPr>
              <a:t># river</a:t>
            </a:r>
          </a:p>
          <a:p>
            <a:pPr marL="0" indent="0">
              <a:buNone/>
            </a:pPr>
            <a:r>
              <a:rPr lang="en-US" sz="1200" kern="0" dirty="0">
                <a:latin typeface="Courier New"/>
                <a:cs typeface="Courier New"/>
              </a:rPr>
              <a:t> 1  1 20  320.0    </a:t>
            </a:r>
          </a:p>
          <a:p>
            <a:pPr marL="0" indent="0">
              <a:buNone/>
            </a:pPr>
            <a:r>
              <a:rPr lang="en-US" sz="1200" kern="0" dirty="0">
                <a:latin typeface="Courier New"/>
                <a:cs typeface="Courier New"/>
              </a:rPr>
              <a:t> 1  2 20  320.0    </a:t>
            </a:r>
          </a:p>
          <a:p>
            <a:pPr marL="0" indent="0">
              <a:buNone/>
            </a:pPr>
            <a:r>
              <a:rPr lang="en-US" sz="1200" kern="0" dirty="0">
                <a:latin typeface="Courier New"/>
                <a:cs typeface="Courier New"/>
              </a:rPr>
              <a:t> 1  3 20  320.0</a:t>
            </a:r>
          </a:p>
          <a:p>
            <a:pPr marL="0" indent="0">
              <a:buNone/>
            </a:pPr>
            <a:r>
              <a:rPr lang="en-US" sz="1200" kern="0" dirty="0">
                <a:latin typeface="Courier New"/>
                <a:cs typeface="Courier New"/>
              </a:rPr>
              <a:t> ...</a:t>
            </a:r>
          </a:p>
          <a:p>
            <a:pPr marL="0" indent="0">
              <a:buNone/>
            </a:pPr>
            <a:r>
              <a:rPr lang="en-US" sz="1200" kern="0" dirty="0">
                <a:latin typeface="Courier New"/>
                <a:cs typeface="Courier New"/>
              </a:rPr>
              <a:t>END PERIOD</a:t>
            </a:r>
          </a:p>
        </p:txBody>
      </p:sp>
    </p:spTree>
    <p:extLst>
      <p:ext uri="{BB962C8B-B14F-4D97-AF65-F5344CB8AC3E}">
        <p14:creationId xmlns:p14="http://schemas.microsoft.com/office/powerpoint/2010/main" val="129734771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Tree>
    <p:extLst>
      <p:ext uri="{BB962C8B-B14F-4D97-AF65-F5344CB8AC3E}">
        <p14:creationId xmlns:p14="http://schemas.microsoft.com/office/powerpoint/2010/main" val="24886533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24A308-CD58-5461-8743-D670811318E7}"/>
              </a:ext>
            </a:extLst>
          </p:cNvPr>
          <p:cNvSpPr>
            <a:spLocks noGrp="1"/>
          </p:cNvSpPr>
          <p:nvPr>
            <p:ph type="title"/>
          </p:nvPr>
        </p:nvSpPr>
        <p:spPr/>
        <p:txBody>
          <a:bodyPr/>
          <a:lstStyle/>
          <a:p>
            <a:r>
              <a:rPr lang="en-US" dirty="0"/>
              <a:t>Distribution Content</a:t>
            </a:r>
          </a:p>
        </p:txBody>
      </p:sp>
      <p:pic>
        <p:nvPicPr>
          <p:cNvPr id="3" name="Picture 2">
            <a:extLst>
              <a:ext uri="{FF2B5EF4-FFF2-40B4-BE49-F238E27FC236}">
                <a16:creationId xmlns:a16="http://schemas.microsoft.com/office/drawing/2014/main" id="{61557A1B-F94A-9568-7CCA-1A2E80208286}"/>
              </a:ext>
            </a:extLst>
          </p:cNvPr>
          <p:cNvPicPr>
            <a:picLocks noChangeAspect="1"/>
          </p:cNvPicPr>
          <p:nvPr/>
        </p:nvPicPr>
        <p:blipFill>
          <a:blip r:embed="rId2"/>
          <a:stretch>
            <a:fillRect/>
          </a:stretch>
        </p:blipFill>
        <p:spPr>
          <a:xfrm>
            <a:off x="2971800" y="1828800"/>
            <a:ext cx="2971800" cy="3930880"/>
          </a:xfrm>
          <a:prstGeom prst="rect">
            <a:avLst/>
          </a:prstGeom>
        </p:spPr>
      </p:pic>
      <p:sp>
        <p:nvSpPr>
          <p:cNvPr id="5" name="Oval 4">
            <a:extLst>
              <a:ext uri="{FF2B5EF4-FFF2-40B4-BE49-F238E27FC236}">
                <a16:creationId xmlns:a16="http://schemas.microsoft.com/office/drawing/2014/main" id="{872BD27C-94E2-E664-1532-D35607D7E370}"/>
              </a:ext>
            </a:extLst>
          </p:cNvPr>
          <p:cNvSpPr/>
          <p:nvPr/>
        </p:nvSpPr>
        <p:spPr bwMode="auto">
          <a:xfrm>
            <a:off x="3200400" y="2286000"/>
            <a:ext cx="1905000" cy="1371600"/>
          </a:xfrm>
          <a:prstGeom prst="ellipse">
            <a:avLst/>
          </a:prstGeom>
          <a:noFill/>
          <a:ln w="38100" cap="flat" cmpd="sng" algn="ctr">
            <a:solidFill>
              <a:srgbClr val="FF0000"/>
            </a:solidFill>
            <a:prstDash val="solid"/>
            <a:round/>
            <a:headEnd type="none" w="med" len="med"/>
            <a:tailEnd type="none" w="med" len="med"/>
          </a:ln>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style>
          <a:lnRef idx="0">
            <a:scrgbClr r="0" g="0" b="0"/>
          </a:lnRef>
          <a:fillRef idx="0">
            <a:scrgbClr r="0" g="0" b="0"/>
          </a:fillRef>
          <a:effectRef idx="0">
            <a:scrgbClr r="0" g="0" b="0"/>
          </a:effectRef>
          <a:fontRef idx="minor">
            <a:schemeClr val="accent6"/>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a:ln>
                <a:noFill/>
              </a:ln>
              <a:solidFill>
                <a:schemeClr val="tx1"/>
              </a:solidFill>
              <a:effectLst/>
              <a:latin typeface="Arial" charset="0"/>
              <a:ea typeface="ＭＳ Ｐゴシック" charset="0"/>
            </a:endParaRPr>
          </a:p>
        </p:txBody>
      </p:sp>
    </p:spTree>
    <p:extLst>
      <p:ext uri="{BB962C8B-B14F-4D97-AF65-F5344CB8AC3E}">
        <p14:creationId xmlns:p14="http://schemas.microsoft.com/office/powerpoint/2010/main" val="27183473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24A308-CD58-5461-8743-D670811318E7}"/>
              </a:ext>
            </a:extLst>
          </p:cNvPr>
          <p:cNvSpPr>
            <a:spLocks noGrp="1"/>
          </p:cNvSpPr>
          <p:nvPr>
            <p:ph type="title"/>
          </p:nvPr>
        </p:nvSpPr>
        <p:spPr/>
        <p:txBody>
          <a:bodyPr/>
          <a:lstStyle/>
          <a:p>
            <a:r>
              <a:rPr lang="en-US" dirty="0"/>
              <a:t>Distribution Content</a:t>
            </a:r>
          </a:p>
        </p:txBody>
      </p:sp>
      <p:sp>
        <p:nvSpPr>
          <p:cNvPr id="4" name="Content Placeholder 3">
            <a:extLst>
              <a:ext uri="{FF2B5EF4-FFF2-40B4-BE49-F238E27FC236}">
                <a16:creationId xmlns:a16="http://schemas.microsoft.com/office/drawing/2014/main" id="{B474CFD1-D8FD-7FAF-9E6A-5448BAF3A7AA}"/>
              </a:ext>
            </a:extLst>
          </p:cNvPr>
          <p:cNvSpPr>
            <a:spLocks noGrp="1"/>
          </p:cNvSpPr>
          <p:nvPr>
            <p:ph idx="1"/>
          </p:nvPr>
        </p:nvSpPr>
        <p:spPr/>
        <p:txBody>
          <a:bodyPr/>
          <a:lstStyle/>
          <a:p>
            <a:r>
              <a:rPr lang="en-US" sz="2400" dirty="0"/>
              <a:t>bin</a:t>
            </a:r>
          </a:p>
          <a:p>
            <a:pPr lvl="1"/>
            <a:r>
              <a:rPr lang="en-US" sz="2000" dirty="0"/>
              <a:t>mf6 (exe and </a:t>
            </a:r>
            <a:r>
              <a:rPr lang="en-US" sz="2000" dirty="0" err="1"/>
              <a:t>dll</a:t>
            </a:r>
            <a:r>
              <a:rPr lang="en-US" sz="2000" dirty="0"/>
              <a:t>)</a:t>
            </a:r>
          </a:p>
          <a:p>
            <a:pPr lvl="1"/>
            <a:r>
              <a:rPr lang="en-US" sz="2000" dirty="0"/>
              <a:t>mf5to6 (converter mf2005 to mf6)</a:t>
            </a:r>
          </a:p>
          <a:p>
            <a:pPr lvl="1"/>
            <a:r>
              <a:rPr lang="en-US" sz="2000" dirty="0"/>
              <a:t>zbud6 (ZONEBUDGET program)</a:t>
            </a:r>
          </a:p>
          <a:p>
            <a:r>
              <a:rPr lang="en-US" sz="2400" dirty="0"/>
              <a:t>doc</a:t>
            </a:r>
          </a:p>
          <a:p>
            <a:pPr lvl="1"/>
            <a:r>
              <a:rPr lang="en-US" sz="2000" dirty="0"/>
              <a:t>Release notes</a:t>
            </a:r>
          </a:p>
          <a:p>
            <a:pPr lvl="1"/>
            <a:r>
              <a:rPr lang="en-US" sz="2000" dirty="0"/>
              <a:t>Input and output guide</a:t>
            </a:r>
          </a:p>
          <a:p>
            <a:pPr lvl="1"/>
            <a:r>
              <a:rPr lang="en-US" sz="2000" dirty="0"/>
              <a:t>Supplemental technical information</a:t>
            </a:r>
          </a:p>
          <a:p>
            <a:pPr lvl="1"/>
            <a:r>
              <a:rPr lang="en-US" sz="2000" dirty="0"/>
              <a:t>Example description</a:t>
            </a:r>
          </a:p>
          <a:p>
            <a:pPr lvl="1"/>
            <a:r>
              <a:rPr lang="en-US" sz="2000" dirty="0"/>
              <a:t>Reports</a:t>
            </a:r>
          </a:p>
          <a:p>
            <a:r>
              <a:rPr lang="en-US" sz="2400" dirty="0"/>
              <a:t>examples</a:t>
            </a:r>
          </a:p>
          <a:p>
            <a:pPr lvl="1"/>
            <a:r>
              <a:rPr lang="en-US" sz="2000" dirty="0"/>
              <a:t>Lots and lots of examples…</a:t>
            </a:r>
          </a:p>
        </p:txBody>
      </p:sp>
    </p:spTree>
    <p:extLst>
      <p:ext uri="{BB962C8B-B14F-4D97-AF65-F5344CB8AC3E}">
        <p14:creationId xmlns:p14="http://schemas.microsoft.com/office/powerpoint/2010/main" val="192178920"/>
      </p:ext>
    </p:extLst>
  </p:cSld>
  <p:clrMapOvr>
    <a:masterClrMapping/>
  </p:clrMapOvr>
</p:sld>
</file>

<file path=ppt/theme/theme1.xml><?xml version="1.0" encoding="utf-8"?>
<a:theme xmlns:a="http://schemas.openxmlformats.org/drawingml/2006/main" name="dark-blue-templat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dark-blue-template">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4000" b="0" i="0" u="none" strike="noStrike" cap="none" normalizeH="0" baseline="0">
            <a:ln>
              <a:noFill/>
            </a:ln>
            <a:solidFill>
              <a:schemeClr val="tx1"/>
            </a:solidFill>
            <a:effectLst/>
            <a:latin typeface="Arial" charset="0"/>
            <a:ea typeface="ＭＳ Ｐゴシック"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4000" b="0" i="0" u="none" strike="noStrike" cap="none" normalizeH="0" baseline="0">
            <a:ln>
              <a:noFill/>
            </a:ln>
            <a:solidFill>
              <a:schemeClr val="tx1"/>
            </a:solidFill>
            <a:effectLst/>
            <a:latin typeface="Arial" charset="0"/>
            <a:ea typeface="ＭＳ Ｐゴシック" charset="0"/>
          </a:defRPr>
        </a:defPPr>
      </a:lstStyle>
    </a:lnDef>
  </a:objectDefaults>
  <a:extraClrSchemeLst>
    <a:extraClrScheme>
      <a:clrScheme name="dark-blue-templat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ark-blue-templat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ark-blue-templat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ark-blue-templat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ark-blue-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ark-blue-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ark-blue-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7518</TotalTime>
  <Pages>4</Pages>
  <Words>1875</Words>
  <Application>Microsoft Macintosh PowerPoint</Application>
  <PresentationFormat>On-screen Show (4:3)</PresentationFormat>
  <Paragraphs>399</Paragraphs>
  <Slides>76</Slides>
  <Notes>8</Notes>
  <HiddenSlides>0</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1</vt:i4>
      </vt:variant>
      <vt:variant>
        <vt:lpstr>Slide Titles</vt:lpstr>
      </vt:variant>
      <vt:variant>
        <vt:i4>76</vt:i4>
      </vt:variant>
    </vt:vector>
  </HeadingPairs>
  <TitlesOfParts>
    <vt:vector size="82" baseType="lpstr">
      <vt:lpstr>Arial</vt:lpstr>
      <vt:lpstr>Courier New</vt:lpstr>
      <vt:lpstr>Times New Roman</vt:lpstr>
      <vt:lpstr>Wingdings</vt:lpstr>
      <vt:lpstr>dark-blue-template</vt:lpstr>
      <vt:lpstr>Equation</vt:lpstr>
      <vt:lpstr>Getting Started with MODFLOW 6</vt:lpstr>
      <vt:lpstr>Outline</vt:lpstr>
      <vt:lpstr>What is MODFLOW?</vt:lpstr>
      <vt:lpstr>MODFLOW Simulation Workflow</vt:lpstr>
      <vt:lpstr>MODFLOW Simulation Workflow</vt:lpstr>
      <vt:lpstr>MODFLOW 6 Distribution</vt:lpstr>
      <vt:lpstr>Github Releases</vt:lpstr>
      <vt:lpstr>Distribution Content</vt:lpstr>
      <vt:lpstr>Distribution Content</vt:lpstr>
      <vt:lpstr>Important User Information</vt:lpstr>
      <vt:lpstr>MODFLOW 6 Publications</vt:lpstr>
      <vt:lpstr>MODFLOW 6 Publications (cont)</vt:lpstr>
      <vt:lpstr>Examples</vt:lpstr>
      <vt:lpstr>Simulation</vt:lpstr>
      <vt:lpstr>Simulation Types</vt:lpstr>
      <vt:lpstr>Simulation Components</vt:lpstr>
      <vt:lpstr>LGR Simulation</vt:lpstr>
      <vt:lpstr>GWF Exchanges</vt:lpstr>
      <vt:lpstr>Multi-Model Coupling</vt:lpstr>
      <vt:lpstr>Multi-Model Concept</vt:lpstr>
      <vt:lpstr>Blocks and Keywords</vt:lpstr>
      <vt:lpstr>Blocks and Keywords</vt:lpstr>
      <vt:lpstr>Simulation Name File</vt:lpstr>
      <vt:lpstr>Temporal Discretization</vt:lpstr>
      <vt:lpstr>Choosing Stress Periods</vt:lpstr>
      <vt:lpstr>Choosing Stress Periods</vt:lpstr>
      <vt:lpstr>Temporal Discretization</vt:lpstr>
      <vt:lpstr>Time and Length Units</vt:lpstr>
      <vt:lpstr>Solutions</vt:lpstr>
      <vt:lpstr>IMS Input File</vt:lpstr>
      <vt:lpstr>Groundwater flow (gwf) model</vt:lpstr>
      <vt:lpstr>Groundwater Flow (GWF) Model</vt:lpstr>
      <vt:lpstr>Groundwater Flow Equation</vt:lpstr>
      <vt:lpstr>Control-Volume Finite-Difference</vt:lpstr>
      <vt:lpstr>Finite-Difference Equation</vt:lpstr>
      <vt:lpstr>Generalized CVFD Equation</vt:lpstr>
      <vt:lpstr>Rearranged for Solution</vt:lpstr>
      <vt:lpstr>Iteration</vt:lpstr>
      <vt:lpstr>Fundamental GWF Packages</vt:lpstr>
      <vt:lpstr>PowerPoint Presentation</vt:lpstr>
      <vt:lpstr>Example GWF Name File</vt:lpstr>
      <vt:lpstr>All GWF Packages</vt:lpstr>
      <vt:lpstr>Spatial Discretization</vt:lpstr>
      <vt:lpstr>Discretization (DIS) Package</vt:lpstr>
      <vt:lpstr>DIS Input File</vt:lpstr>
      <vt:lpstr>DIS Input File</vt:lpstr>
      <vt:lpstr>DIS Input File</vt:lpstr>
      <vt:lpstr>DIS Input File</vt:lpstr>
      <vt:lpstr>Which representation is correct?</vt:lpstr>
      <vt:lpstr>Caution with Vertical Offsets</vt:lpstr>
      <vt:lpstr>Example DIS Input File</vt:lpstr>
      <vt:lpstr>Initial Conditions</vt:lpstr>
      <vt:lpstr>Node Property Flow (NPF) Package</vt:lpstr>
      <vt:lpstr>Conductance Equations</vt:lpstr>
      <vt:lpstr>Prisms in Series</vt:lpstr>
      <vt:lpstr>Horizontal Conductance</vt:lpstr>
      <vt:lpstr>NPF Input File</vt:lpstr>
      <vt:lpstr>NPF Input File</vt:lpstr>
      <vt:lpstr>NPF Input File</vt:lpstr>
      <vt:lpstr>NPF Input File</vt:lpstr>
      <vt:lpstr>NPF Input File</vt:lpstr>
      <vt:lpstr>NPF Input File</vt:lpstr>
      <vt:lpstr>NPF Input File</vt:lpstr>
      <vt:lpstr>NPF Input File</vt:lpstr>
      <vt:lpstr>NPF Input File</vt:lpstr>
      <vt:lpstr>NPF Input File</vt:lpstr>
      <vt:lpstr>Constant Head (CHD) Package</vt:lpstr>
      <vt:lpstr>CHD Input File</vt:lpstr>
      <vt:lpstr>CHD Input File</vt:lpstr>
      <vt:lpstr>CHD Input File</vt:lpstr>
      <vt:lpstr>CHD Input File</vt:lpstr>
      <vt:lpstr>CHD Input File</vt:lpstr>
      <vt:lpstr>CHD Input File</vt:lpstr>
      <vt:lpstr>CHD Input File</vt:lpstr>
      <vt:lpstr>Example CHD Input File</vt:lpstr>
      <vt:lpstr>PowerPoint Presentation</vt:lpstr>
    </vt:vector>
  </TitlesOfParts>
  <Company>U.S. Geological Survey</Company>
  <LinksUpToDate>false</LinksUpToDate>
  <SharedDoc>false</SharedDoc>
  <HyperlinkBase>http://www.usgs.gov/visual-id/specs/slides/slide.html</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Template for Title Slide</dc:title>
  <dc:subject>Presentation format with USGS Visual Identity</dc:subject>
  <dc:creator>cmorganwalp</dc:creator>
  <cp:keywords/>
  <dc:description>Updated to incorporate revised Visual Identity (VID)System guidelines on fonts.  An exception to using the VID fonts is allowed for presentation materials.   The font Arial should be substituted for the VID fonts Univers Condensed Bold and Times Roman</dc:description>
  <cp:lastModifiedBy>Langevin, Christian D</cp:lastModifiedBy>
  <cp:revision>299</cp:revision>
  <cp:lastPrinted>2014-05-20T14:47:17Z</cp:lastPrinted>
  <dcterms:created xsi:type="dcterms:W3CDTF">2009-08-04T14:01:06Z</dcterms:created>
  <dcterms:modified xsi:type="dcterms:W3CDTF">2023-01-08T14:16:05Z</dcterms:modified>
</cp:coreProperties>
</file>